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18600" cy="6819900"/>
  <p:notesSz cx="6819900" cy="91186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1"/>
            <a:ext cx="2955211" cy="45635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63502" y="1"/>
            <a:ext cx="2955211" cy="456355"/>
          </a:xfrm>
          <a:prstGeom prst="rect">
            <a:avLst/>
          </a:prstGeom>
        </p:spPr>
        <p:txBody>
          <a:bodyPr vert="horz" lIns="91440" tIns="45720" rIns="91440" bIns="45720" rtlCol="0"/>
          <a:lstStyle>
            <a:lvl1pPr algn="r">
              <a:defRPr sz="1200"/>
            </a:lvl1pPr>
          </a:lstStyle>
          <a:p>
            <a:fld id="{54EAAF66-390F-432C-B553-610B906F0010}" type="datetimeFigureOut">
              <a:rPr lang="tr-TR" smtClean="0"/>
              <a:t>16.02.2017</a:t>
            </a:fld>
            <a:endParaRPr lang="tr-TR"/>
          </a:p>
        </p:txBody>
      </p:sp>
      <p:sp>
        <p:nvSpPr>
          <p:cNvPr id="4" name="3 Altbilgi Yer Tutucusu"/>
          <p:cNvSpPr>
            <a:spLocks noGrp="1"/>
          </p:cNvSpPr>
          <p:nvPr>
            <p:ph type="ftr" sz="quarter" idx="2"/>
          </p:nvPr>
        </p:nvSpPr>
        <p:spPr>
          <a:xfrm>
            <a:off x="0" y="8660124"/>
            <a:ext cx="2955211" cy="456355"/>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63502" y="8660124"/>
            <a:ext cx="2955211" cy="456355"/>
          </a:xfrm>
          <a:prstGeom prst="rect">
            <a:avLst/>
          </a:prstGeom>
        </p:spPr>
        <p:txBody>
          <a:bodyPr vert="horz" lIns="91440" tIns="45720" rIns="91440" bIns="45720" rtlCol="0" anchor="b"/>
          <a:lstStyle>
            <a:lvl1pPr algn="r">
              <a:defRPr sz="1200"/>
            </a:lvl1pPr>
          </a:lstStyle>
          <a:p>
            <a:fld id="{95122938-4CCC-49FB-880D-0B61A29D3CF5}" type="slidenum">
              <a:rPr lang="tr-TR" smtClean="0"/>
              <a:t>‹#›</a:t>
            </a:fld>
            <a:endParaRPr lang="tr-TR"/>
          </a:p>
        </p:txBody>
      </p:sp>
    </p:spTree>
    <p:extLst>
      <p:ext uri="{BB962C8B-B14F-4D97-AF65-F5344CB8AC3E}">
        <p14:creationId xmlns:p14="http://schemas.microsoft.com/office/powerpoint/2010/main" val="42762253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3895" y="2114169"/>
            <a:ext cx="7750810" cy="1432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67790" y="3819144"/>
            <a:ext cx="6383020" cy="17049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676F2D"/>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sz="1800" b="0" i="0">
                <a:solidFill>
                  <a:srgbClr val="333300"/>
                </a:solidFill>
                <a:latin typeface="Comic Sans MS"/>
                <a:cs typeface="Comic Sans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676F2D"/>
                </a:solidFill>
                <a:latin typeface="Comic Sans MS"/>
                <a:cs typeface="Comic Sans MS"/>
              </a:defRPr>
            </a:lvl1pPr>
          </a:lstStyle>
          <a:p>
            <a:endParaRPr/>
          </a:p>
        </p:txBody>
      </p:sp>
      <p:sp>
        <p:nvSpPr>
          <p:cNvPr id="3" name="Holder 3"/>
          <p:cNvSpPr>
            <a:spLocks noGrp="1"/>
          </p:cNvSpPr>
          <p:nvPr>
            <p:ph sz="half" idx="2"/>
          </p:nvPr>
        </p:nvSpPr>
        <p:spPr>
          <a:xfrm>
            <a:off x="455930" y="1568577"/>
            <a:ext cx="3966591" cy="450113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7382" y="2901696"/>
            <a:ext cx="4050665" cy="3437254"/>
          </a:xfrm>
          <a:prstGeom prst="rect">
            <a:avLst/>
          </a:prstGeom>
        </p:spPr>
        <p:txBody>
          <a:bodyPr wrap="square" lIns="0" tIns="0" rIns="0" bIns="0">
            <a:spAutoFit/>
          </a:bodyPr>
          <a:lstStyle>
            <a:lvl1pPr>
              <a:defRPr sz="1600" b="0" i="0">
                <a:solidFill>
                  <a:srgbClr val="536032"/>
                </a:solidFill>
                <a:latin typeface="Comic Sans MS"/>
                <a:cs typeface="Comic Sans MS"/>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2/16/2017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676F2D"/>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2/16/2017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2/16/2017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18600" cy="6819900"/>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1493266"/>
            <a:ext cx="8446135" cy="87630"/>
          </a:xfrm>
          <a:custGeom>
            <a:avLst/>
            <a:gdLst/>
            <a:ahLst/>
            <a:cxnLst/>
            <a:rect l="l" t="t" r="r" b="b"/>
            <a:pathLst>
              <a:path w="8446135" h="87630">
                <a:moveTo>
                  <a:pt x="0" y="87629"/>
                </a:moveTo>
                <a:lnTo>
                  <a:pt x="8445639" y="87629"/>
                </a:lnTo>
                <a:lnTo>
                  <a:pt x="8445639" y="0"/>
                </a:lnTo>
                <a:lnTo>
                  <a:pt x="0" y="0"/>
                </a:lnTo>
                <a:lnTo>
                  <a:pt x="0" y="87629"/>
                </a:lnTo>
                <a:close/>
              </a:path>
            </a:pathLst>
          </a:custGeom>
          <a:solidFill>
            <a:srgbClr val="615F01"/>
          </a:solidFill>
        </p:spPr>
        <p:txBody>
          <a:bodyPr wrap="square" lIns="0" tIns="0" rIns="0" bIns="0" rtlCol="0"/>
          <a:lstStyle/>
          <a:p>
            <a:endParaRPr/>
          </a:p>
        </p:txBody>
      </p:sp>
      <p:sp>
        <p:nvSpPr>
          <p:cNvPr id="18" name="bk object 18"/>
          <p:cNvSpPr/>
          <p:nvPr/>
        </p:nvSpPr>
        <p:spPr>
          <a:xfrm>
            <a:off x="235089" y="0"/>
            <a:ext cx="793242" cy="1821688"/>
          </a:xfrm>
          <a:prstGeom prst="rect">
            <a:avLst/>
          </a:prstGeom>
          <a:blipFill>
            <a:blip r:embed="rId8" cstate="print"/>
            <a:stretch>
              <a:fillRect/>
            </a:stretch>
          </a:blipFill>
        </p:spPr>
        <p:txBody>
          <a:bodyPr wrap="square" lIns="0" tIns="0" rIns="0" bIns="0" rtlCol="0"/>
          <a:lstStyle/>
          <a:p>
            <a:endParaRPr/>
          </a:p>
        </p:txBody>
      </p:sp>
      <p:sp>
        <p:nvSpPr>
          <p:cNvPr id="19" name="bk object 19"/>
          <p:cNvSpPr/>
          <p:nvPr/>
        </p:nvSpPr>
        <p:spPr>
          <a:xfrm>
            <a:off x="7054977" y="6533895"/>
            <a:ext cx="2063750" cy="79375"/>
          </a:xfrm>
          <a:custGeom>
            <a:avLst/>
            <a:gdLst/>
            <a:ahLst/>
            <a:cxnLst/>
            <a:rect l="l" t="t" r="r" b="b"/>
            <a:pathLst>
              <a:path w="2063750" h="79375">
                <a:moveTo>
                  <a:pt x="0" y="0"/>
                </a:moveTo>
                <a:lnTo>
                  <a:pt x="0" y="79248"/>
                </a:lnTo>
                <a:lnTo>
                  <a:pt x="2063623" y="79248"/>
                </a:lnTo>
                <a:lnTo>
                  <a:pt x="2063623" y="0"/>
                </a:lnTo>
                <a:lnTo>
                  <a:pt x="0" y="0"/>
                </a:lnTo>
                <a:close/>
              </a:path>
            </a:pathLst>
          </a:custGeom>
          <a:solidFill>
            <a:srgbClr val="615F01"/>
          </a:solidFill>
        </p:spPr>
        <p:txBody>
          <a:bodyPr wrap="square" lIns="0" tIns="0" rIns="0" bIns="0" rtlCol="0"/>
          <a:lstStyle/>
          <a:p>
            <a:endParaRPr/>
          </a:p>
        </p:txBody>
      </p:sp>
      <p:sp>
        <p:nvSpPr>
          <p:cNvPr id="2" name="Holder 2"/>
          <p:cNvSpPr>
            <a:spLocks noGrp="1"/>
          </p:cNvSpPr>
          <p:nvPr>
            <p:ph type="title"/>
          </p:nvPr>
        </p:nvSpPr>
        <p:spPr>
          <a:xfrm>
            <a:off x="891946" y="239778"/>
            <a:ext cx="7334707" cy="1111885"/>
          </a:xfrm>
          <a:prstGeom prst="rect">
            <a:avLst/>
          </a:prstGeom>
        </p:spPr>
        <p:txBody>
          <a:bodyPr wrap="square" lIns="0" tIns="0" rIns="0" bIns="0">
            <a:spAutoFit/>
          </a:bodyPr>
          <a:lstStyle>
            <a:lvl1pPr>
              <a:defRPr sz="2400" b="1" i="0">
                <a:solidFill>
                  <a:srgbClr val="676F2D"/>
                </a:solidFill>
                <a:latin typeface="Comic Sans MS"/>
                <a:cs typeface="Comic Sans MS"/>
              </a:defRPr>
            </a:lvl1pPr>
          </a:lstStyle>
          <a:p>
            <a:endParaRPr/>
          </a:p>
        </p:txBody>
      </p:sp>
      <p:sp>
        <p:nvSpPr>
          <p:cNvPr id="3" name="Holder 3"/>
          <p:cNvSpPr>
            <a:spLocks noGrp="1"/>
          </p:cNvSpPr>
          <p:nvPr>
            <p:ph type="body" idx="1"/>
          </p:nvPr>
        </p:nvSpPr>
        <p:spPr>
          <a:xfrm>
            <a:off x="1209928" y="2405379"/>
            <a:ext cx="4926965" cy="2427604"/>
          </a:xfrm>
          <a:prstGeom prst="rect">
            <a:avLst/>
          </a:prstGeom>
        </p:spPr>
        <p:txBody>
          <a:bodyPr wrap="square" lIns="0" tIns="0" rIns="0" bIns="0">
            <a:spAutoFit/>
          </a:bodyPr>
          <a:lstStyle>
            <a:lvl1pPr>
              <a:defRPr sz="1800" b="0" i="0">
                <a:solidFill>
                  <a:srgbClr val="333300"/>
                </a:solidFill>
                <a:latin typeface="Comic Sans MS"/>
                <a:cs typeface="Comic Sans MS"/>
              </a:defRPr>
            </a:lvl1pPr>
          </a:lstStyle>
          <a:p>
            <a:endParaRPr/>
          </a:p>
        </p:txBody>
      </p:sp>
      <p:sp>
        <p:nvSpPr>
          <p:cNvPr id="4" name="Holder 4"/>
          <p:cNvSpPr>
            <a:spLocks noGrp="1"/>
          </p:cNvSpPr>
          <p:nvPr>
            <p:ph type="ftr" sz="quarter" idx="5"/>
          </p:nvPr>
        </p:nvSpPr>
        <p:spPr>
          <a:xfrm>
            <a:off x="3100324" y="6342507"/>
            <a:ext cx="2917952" cy="34099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5930" y="6342507"/>
            <a:ext cx="2097278" cy="34099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2/16/2017</a:t>
            </a:fld>
            <a:endParaRPr lang="en-US"/>
          </a:p>
        </p:txBody>
      </p:sp>
      <p:sp>
        <p:nvSpPr>
          <p:cNvPr id="6" name="Holder 6"/>
          <p:cNvSpPr>
            <a:spLocks noGrp="1"/>
          </p:cNvSpPr>
          <p:nvPr>
            <p:ph type="sldNum" sz="quarter" idx="7"/>
          </p:nvPr>
        </p:nvSpPr>
        <p:spPr>
          <a:xfrm>
            <a:off x="6565392" y="6342507"/>
            <a:ext cx="2097278" cy="34099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91946" y="239778"/>
            <a:ext cx="7334707" cy="872274"/>
          </a:xfrm>
          <a:prstGeom prst="rect">
            <a:avLst/>
          </a:prstGeom>
        </p:spPr>
        <p:txBody>
          <a:bodyPr vert="horz" wrap="square" lIns="0" tIns="376158" rIns="0" bIns="0" rtlCol="0">
            <a:spAutoFit/>
          </a:bodyPr>
          <a:lstStyle/>
          <a:p>
            <a:pPr marL="406400" algn="ctr">
              <a:lnSpc>
                <a:spcPct val="100000"/>
              </a:lnSpc>
            </a:pPr>
            <a:r>
              <a:rPr sz="3200" spc="-5" dirty="0"/>
              <a:t>ETKİLİ ÖĞRENME</a:t>
            </a:r>
            <a:r>
              <a:rPr sz="3200" spc="-15" dirty="0"/>
              <a:t> </a:t>
            </a:r>
            <a:r>
              <a:rPr sz="3200" spc="-5" dirty="0"/>
              <a:t>YÖNTEMLERİ</a:t>
            </a:r>
            <a:endParaRPr sz="3200" dirty="0"/>
          </a:p>
        </p:txBody>
      </p:sp>
      <p:sp>
        <p:nvSpPr>
          <p:cNvPr id="3" name="object 3"/>
          <p:cNvSpPr txBox="1"/>
          <p:nvPr/>
        </p:nvSpPr>
        <p:spPr>
          <a:xfrm>
            <a:off x="1892300" y="4400550"/>
            <a:ext cx="6934200" cy="884306"/>
          </a:xfrm>
          <a:prstGeom prst="rect">
            <a:avLst/>
          </a:prstGeom>
        </p:spPr>
        <p:txBody>
          <a:bodyPr vert="horz" wrap="square" lIns="0" tIns="0" rIns="0" bIns="0" rtlCol="0">
            <a:spAutoFit/>
          </a:bodyPr>
          <a:lstStyle/>
          <a:p>
            <a:pPr marL="12700" algn="ctr">
              <a:lnSpc>
                <a:spcPct val="100000"/>
              </a:lnSpc>
            </a:pPr>
            <a:r>
              <a:rPr lang="tr-TR" sz="2400" b="1" spc="-5" smtClean="0">
                <a:solidFill>
                  <a:srgbClr val="A50021"/>
                </a:solidFill>
                <a:latin typeface="Comic Sans MS"/>
                <a:cs typeface="Comic Sans MS"/>
              </a:rPr>
              <a:t>Çelebi Eser İmam </a:t>
            </a:r>
            <a:r>
              <a:rPr lang="tr-TR" sz="2400" b="1" spc="-5" dirty="0" smtClean="0">
                <a:solidFill>
                  <a:srgbClr val="A50021"/>
                </a:solidFill>
                <a:latin typeface="Comic Sans MS"/>
                <a:cs typeface="Comic Sans MS"/>
              </a:rPr>
              <a:t>Hatip Ortaokulu</a:t>
            </a:r>
            <a:endParaRPr sz="2400" dirty="0">
              <a:latin typeface="Comic Sans MS"/>
              <a:cs typeface="Comic Sans MS"/>
            </a:endParaRPr>
          </a:p>
          <a:p>
            <a:pPr marL="12700" marR="5080" algn="ctr">
              <a:lnSpc>
                <a:spcPct val="100000"/>
              </a:lnSpc>
              <a:spcBef>
                <a:spcPts val="855"/>
              </a:spcBef>
            </a:pPr>
            <a:r>
              <a:rPr sz="2400" b="1" dirty="0">
                <a:solidFill>
                  <a:srgbClr val="333300"/>
                </a:solidFill>
                <a:latin typeface="Comic Sans MS"/>
                <a:cs typeface="Comic Sans MS"/>
              </a:rPr>
              <a:t>Psikolojik </a:t>
            </a:r>
            <a:r>
              <a:rPr sz="2400" b="1" spc="-5" dirty="0">
                <a:solidFill>
                  <a:srgbClr val="333300"/>
                </a:solidFill>
                <a:latin typeface="Comic Sans MS"/>
                <a:cs typeface="Comic Sans MS"/>
              </a:rPr>
              <a:t>Danışma </a:t>
            </a:r>
            <a:r>
              <a:rPr sz="2400" b="1" spc="-5" dirty="0" err="1">
                <a:solidFill>
                  <a:srgbClr val="333300"/>
                </a:solidFill>
                <a:latin typeface="Comic Sans MS"/>
                <a:cs typeface="Comic Sans MS"/>
              </a:rPr>
              <a:t>ve</a:t>
            </a:r>
            <a:r>
              <a:rPr sz="2400" b="1" spc="-80" dirty="0">
                <a:solidFill>
                  <a:srgbClr val="333300"/>
                </a:solidFill>
                <a:latin typeface="Comic Sans MS"/>
                <a:cs typeface="Comic Sans MS"/>
              </a:rPr>
              <a:t> </a:t>
            </a:r>
            <a:r>
              <a:rPr sz="2400" b="1" spc="-5" dirty="0" err="1" smtClean="0">
                <a:solidFill>
                  <a:srgbClr val="333300"/>
                </a:solidFill>
                <a:latin typeface="Comic Sans MS"/>
                <a:cs typeface="Comic Sans MS"/>
              </a:rPr>
              <a:t>Rehberli</a:t>
            </a:r>
            <a:r>
              <a:rPr lang="tr-TR" sz="2400" b="1" spc="-5" dirty="0" smtClean="0">
                <a:solidFill>
                  <a:srgbClr val="333300"/>
                </a:solidFill>
                <a:latin typeface="Comic Sans MS"/>
                <a:cs typeface="Comic Sans MS"/>
              </a:rPr>
              <a:t>k Servisi</a:t>
            </a:r>
            <a:endParaRPr sz="2400" dirty="0">
              <a:latin typeface="Comic Sans MS"/>
              <a:cs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04800" rIns="0" bIns="0" rtlCol="0">
            <a:spAutoFit/>
          </a:bodyPr>
          <a:lstStyle/>
          <a:p>
            <a:pPr marL="482600" marR="5080">
              <a:lnSpc>
                <a:spcPct val="100000"/>
              </a:lnSpc>
            </a:pPr>
            <a:r>
              <a:rPr spc="-5" dirty="0"/>
              <a:t>OLUMLU DÜŞÜNCELER ÖĞRENCİNİN  MOTİVASYONUNU</a:t>
            </a:r>
            <a:r>
              <a:rPr spc="-70" dirty="0"/>
              <a:t> </a:t>
            </a:r>
            <a:r>
              <a:rPr spc="-5" dirty="0"/>
              <a:t>YÜKSELTİR</a:t>
            </a:r>
          </a:p>
        </p:txBody>
      </p:sp>
      <p:sp>
        <p:nvSpPr>
          <p:cNvPr id="3" name="object 3"/>
          <p:cNvSpPr txBox="1"/>
          <p:nvPr/>
        </p:nvSpPr>
        <p:spPr>
          <a:xfrm>
            <a:off x="1054239" y="2038095"/>
            <a:ext cx="7391400" cy="631825"/>
          </a:xfrm>
          <a:prstGeom prst="rect">
            <a:avLst/>
          </a:prstGeom>
          <a:ln w="50800">
            <a:solidFill>
              <a:srgbClr val="800101"/>
            </a:solidFill>
          </a:ln>
        </p:spPr>
        <p:txBody>
          <a:bodyPr vert="horz" wrap="square" lIns="0" tIns="36195" rIns="0" bIns="0" rtlCol="0">
            <a:spAutoFit/>
          </a:bodyPr>
          <a:lstStyle/>
          <a:p>
            <a:pPr marL="91440" marR="83820">
              <a:lnSpc>
                <a:spcPct val="100000"/>
              </a:lnSpc>
              <a:spcBef>
                <a:spcPts val="285"/>
              </a:spcBef>
              <a:tabLst>
                <a:tab pos="876935" algn="l"/>
                <a:tab pos="1826895" algn="l"/>
                <a:tab pos="2976880" algn="l"/>
                <a:tab pos="3563620" algn="l"/>
                <a:tab pos="4292600" algn="l"/>
                <a:tab pos="5189220" algn="l"/>
                <a:tab pos="5606415" algn="l"/>
                <a:tab pos="6496050" algn="l"/>
                <a:tab pos="6926580" algn="l"/>
              </a:tabLst>
            </a:pPr>
            <a:r>
              <a:rPr sz="1600" spc="-5" dirty="0">
                <a:solidFill>
                  <a:srgbClr val="333300"/>
                </a:solidFill>
                <a:latin typeface="Comic Sans MS"/>
                <a:cs typeface="Comic Sans MS"/>
              </a:rPr>
              <a:t>Olumlu	düşünce,	yaşamımızı	daha	</a:t>
            </a:r>
            <a:r>
              <a:rPr sz="1600" dirty="0">
                <a:solidFill>
                  <a:srgbClr val="333300"/>
                </a:solidFill>
                <a:latin typeface="Comic Sans MS"/>
                <a:cs typeface="Comic Sans MS"/>
              </a:rPr>
              <a:t>olumlu	kılmanın	</a:t>
            </a:r>
            <a:r>
              <a:rPr sz="1600" spc="-5" dirty="0">
                <a:solidFill>
                  <a:srgbClr val="333300"/>
                </a:solidFill>
                <a:latin typeface="Comic Sans MS"/>
                <a:cs typeface="Comic Sans MS"/>
              </a:rPr>
              <a:t>bir	yoludur.	Bu,	sizi  engelleyenlerden çok, destekleyenlere odaklanma</a:t>
            </a:r>
            <a:r>
              <a:rPr sz="1600" dirty="0">
                <a:solidFill>
                  <a:srgbClr val="333300"/>
                </a:solidFill>
                <a:latin typeface="Comic Sans MS"/>
                <a:cs typeface="Comic Sans MS"/>
              </a:rPr>
              <a:t> </a:t>
            </a:r>
            <a:r>
              <a:rPr sz="1600" spc="-5" dirty="0">
                <a:solidFill>
                  <a:srgbClr val="333300"/>
                </a:solidFill>
                <a:latin typeface="Comic Sans MS"/>
                <a:cs typeface="Comic Sans MS"/>
              </a:rPr>
              <a:t>yöntemidir.</a:t>
            </a:r>
            <a:endParaRPr sz="1600">
              <a:latin typeface="Comic Sans MS"/>
              <a:cs typeface="Comic Sans MS"/>
            </a:endParaRPr>
          </a:p>
        </p:txBody>
      </p:sp>
      <p:sp>
        <p:nvSpPr>
          <p:cNvPr id="4" name="object 4"/>
          <p:cNvSpPr txBox="1"/>
          <p:nvPr/>
        </p:nvSpPr>
        <p:spPr>
          <a:xfrm>
            <a:off x="1133728" y="3155188"/>
            <a:ext cx="2472055" cy="289560"/>
          </a:xfrm>
          <a:prstGeom prst="rect">
            <a:avLst/>
          </a:prstGeom>
        </p:spPr>
        <p:txBody>
          <a:bodyPr vert="horz" wrap="square" lIns="0" tIns="0" rIns="0" bIns="0" rtlCol="0">
            <a:spAutoFit/>
          </a:bodyPr>
          <a:lstStyle/>
          <a:p>
            <a:pPr marL="12700">
              <a:lnSpc>
                <a:spcPct val="100000"/>
              </a:lnSpc>
            </a:pPr>
            <a:r>
              <a:rPr sz="1800" b="1" dirty="0">
                <a:solidFill>
                  <a:srgbClr val="A50021"/>
                </a:solidFill>
                <a:latin typeface="Comic Sans MS"/>
                <a:cs typeface="Comic Sans MS"/>
              </a:rPr>
              <a:t>Kendimize </a:t>
            </a:r>
            <a:r>
              <a:rPr sz="1800" b="1" spc="-5" dirty="0">
                <a:solidFill>
                  <a:srgbClr val="A50021"/>
                </a:solidFill>
                <a:latin typeface="Comic Sans MS"/>
                <a:cs typeface="Comic Sans MS"/>
              </a:rPr>
              <a:t>ne</a:t>
            </a:r>
            <a:r>
              <a:rPr sz="1800" b="1" spc="-110" dirty="0">
                <a:solidFill>
                  <a:srgbClr val="A50021"/>
                </a:solidFill>
                <a:latin typeface="Comic Sans MS"/>
                <a:cs typeface="Comic Sans MS"/>
              </a:rPr>
              <a:t> </a:t>
            </a:r>
            <a:r>
              <a:rPr sz="1800" b="1" spc="-5" dirty="0">
                <a:solidFill>
                  <a:srgbClr val="A50021"/>
                </a:solidFill>
                <a:latin typeface="Comic Sans MS"/>
                <a:cs typeface="Comic Sans MS"/>
              </a:rPr>
              <a:t>diyoruz?</a:t>
            </a:r>
            <a:endParaRPr sz="1800">
              <a:latin typeface="Comic Sans MS"/>
              <a:cs typeface="Comic Sans MS"/>
            </a:endParaRPr>
          </a:p>
        </p:txBody>
      </p:sp>
      <p:sp>
        <p:nvSpPr>
          <p:cNvPr id="5" name="object 5"/>
          <p:cNvSpPr txBox="1"/>
          <p:nvPr/>
        </p:nvSpPr>
        <p:spPr>
          <a:xfrm>
            <a:off x="5045265" y="3155188"/>
            <a:ext cx="1605915" cy="289560"/>
          </a:xfrm>
          <a:prstGeom prst="rect">
            <a:avLst/>
          </a:prstGeom>
        </p:spPr>
        <p:txBody>
          <a:bodyPr vert="horz" wrap="square" lIns="0" tIns="0" rIns="0" bIns="0" rtlCol="0">
            <a:spAutoFit/>
          </a:bodyPr>
          <a:lstStyle/>
          <a:p>
            <a:pPr marL="12700">
              <a:lnSpc>
                <a:spcPct val="100000"/>
              </a:lnSpc>
            </a:pPr>
            <a:r>
              <a:rPr sz="1800" b="1" spc="-5" dirty="0">
                <a:solidFill>
                  <a:srgbClr val="A50021"/>
                </a:solidFill>
                <a:latin typeface="Comic Sans MS"/>
                <a:cs typeface="Comic Sans MS"/>
              </a:rPr>
              <a:t>Ne</a:t>
            </a:r>
            <a:r>
              <a:rPr sz="1800" b="1" spc="-70" dirty="0">
                <a:solidFill>
                  <a:srgbClr val="A50021"/>
                </a:solidFill>
                <a:latin typeface="Comic Sans MS"/>
                <a:cs typeface="Comic Sans MS"/>
              </a:rPr>
              <a:t> </a:t>
            </a:r>
            <a:r>
              <a:rPr sz="1800" b="1" spc="-5" dirty="0">
                <a:solidFill>
                  <a:srgbClr val="A50021"/>
                </a:solidFill>
                <a:latin typeface="Comic Sans MS"/>
                <a:cs typeface="Comic Sans MS"/>
              </a:rPr>
              <a:t>yapıyoruz?</a:t>
            </a:r>
            <a:endParaRPr sz="1800">
              <a:latin typeface="Comic Sans MS"/>
              <a:cs typeface="Comic Sans MS"/>
            </a:endParaRPr>
          </a:p>
        </p:txBody>
      </p:sp>
      <p:sp>
        <p:nvSpPr>
          <p:cNvPr id="6" name="object 6"/>
          <p:cNvSpPr txBox="1"/>
          <p:nvPr/>
        </p:nvSpPr>
        <p:spPr>
          <a:xfrm>
            <a:off x="1133741" y="3622281"/>
            <a:ext cx="1735455" cy="289560"/>
          </a:xfrm>
          <a:prstGeom prst="rect">
            <a:avLst/>
          </a:prstGeom>
        </p:spPr>
        <p:txBody>
          <a:bodyPr vert="horz" wrap="square" lIns="0" tIns="0" rIns="0" bIns="0" rtlCol="0">
            <a:spAutoFit/>
          </a:bodyPr>
          <a:lstStyle/>
          <a:p>
            <a:pPr marL="12700">
              <a:lnSpc>
                <a:spcPct val="100000"/>
              </a:lnSpc>
            </a:pPr>
            <a:r>
              <a:rPr sz="1800" dirty="0">
                <a:solidFill>
                  <a:srgbClr val="333300"/>
                </a:solidFill>
                <a:latin typeface="Comic Sans MS"/>
                <a:cs typeface="Comic Sans MS"/>
              </a:rPr>
              <a:t>“Gayet </a:t>
            </a:r>
            <a:r>
              <a:rPr sz="1800" spc="-5" dirty="0">
                <a:solidFill>
                  <a:srgbClr val="333300"/>
                </a:solidFill>
                <a:latin typeface="Comic Sans MS"/>
                <a:cs typeface="Comic Sans MS"/>
              </a:rPr>
              <a:t>iyi</a:t>
            </a:r>
            <a:r>
              <a:rPr sz="1800" spc="-100" dirty="0">
                <a:solidFill>
                  <a:srgbClr val="333300"/>
                </a:solidFill>
                <a:latin typeface="Comic Sans MS"/>
                <a:cs typeface="Comic Sans MS"/>
              </a:rPr>
              <a:t> </a:t>
            </a:r>
            <a:r>
              <a:rPr sz="1800" spc="-5" dirty="0">
                <a:solidFill>
                  <a:srgbClr val="333300"/>
                </a:solidFill>
                <a:latin typeface="Comic Sans MS"/>
                <a:cs typeface="Comic Sans MS"/>
              </a:rPr>
              <a:t>gitti.”</a:t>
            </a:r>
            <a:endParaRPr sz="1800">
              <a:latin typeface="Comic Sans MS"/>
              <a:cs typeface="Comic Sans MS"/>
            </a:endParaRPr>
          </a:p>
        </p:txBody>
      </p:sp>
      <p:sp>
        <p:nvSpPr>
          <p:cNvPr id="7" name="object 7"/>
          <p:cNvSpPr txBox="1"/>
          <p:nvPr/>
        </p:nvSpPr>
        <p:spPr>
          <a:xfrm>
            <a:off x="5045024" y="3622281"/>
            <a:ext cx="2106930" cy="289560"/>
          </a:xfrm>
          <a:prstGeom prst="rect">
            <a:avLst/>
          </a:prstGeom>
        </p:spPr>
        <p:txBody>
          <a:bodyPr vert="horz" wrap="square" lIns="0" tIns="0" rIns="0" bIns="0" rtlCol="0">
            <a:spAutoFit/>
          </a:bodyPr>
          <a:lstStyle/>
          <a:p>
            <a:pPr marL="12700">
              <a:lnSpc>
                <a:spcPct val="100000"/>
              </a:lnSpc>
            </a:pPr>
            <a:r>
              <a:rPr sz="1800" spc="-5" dirty="0">
                <a:solidFill>
                  <a:srgbClr val="333300"/>
                </a:solidFill>
                <a:latin typeface="Comic Sans MS"/>
                <a:cs typeface="Comic Sans MS"/>
              </a:rPr>
              <a:t>Başarıyı</a:t>
            </a:r>
            <a:r>
              <a:rPr sz="1800" spc="-80" dirty="0">
                <a:solidFill>
                  <a:srgbClr val="333300"/>
                </a:solidFill>
                <a:latin typeface="Comic Sans MS"/>
                <a:cs typeface="Comic Sans MS"/>
              </a:rPr>
              <a:t> </a:t>
            </a:r>
            <a:r>
              <a:rPr sz="1800" spc="-5" dirty="0">
                <a:solidFill>
                  <a:srgbClr val="333300"/>
                </a:solidFill>
                <a:latin typeface="Comic Sans MS"/>
                <a:cs typeface="Comic Sans MS"/>
              </a:rPr>
              <a:t>kabullenme</a:t>
            </a:r>
            <a:endParaRPr sz="1800">
              <a:latin typeface="Comic Sans MS"/>
              <a:cs typeface="Comic Sans MS"/>
            </a:endParaRPr>
          </a:p>
        </p:txBody>
      </p:sp>
      <p:sp>
        <p:nvSpPr>
          <p:cNvPr id="8" name="object 8"/>
          <p:cNvSpPr txBox="1"/>
          <p:nvPr/>
        </p:nvSpPr>
        <p:spPr>
          <a:xfrm>
            <a:off x="1133741" y="4130281"/>
            <a:ext cx="3294379" cy="481965"/>
          </a:xfrm>
          <a:prstGeom prst="rect">
            <a:avLst/>
          </a:prstGeom>
        </p:spPr>
        <p:txBody>
          <a:bodyPr vert="horz" wrap="square" lIns="0" tIns="0" rIns="0" bIns="0" rtlCol="0">
            <a:spAutoFit/>
          </a:bodyPr>
          <a:lstStyle/>
          <a:p>
            <a:pPr marL="12700" marR="5080" indent="-635">
              <a:lnSpc>
                <a:spcPts val="1839"/>
              </a:lnSpc>
            </a:pPr>
            <a:r>
              <a:rPr sz="1800" dirty="0">
                <a:solidFill>
                  <a:srgbClr val="333300"/>
                </a:solidFill>
                <a:latin typeface="Comic Sans MS"/>
                <a:cs typeface="Comic Sans MS"/>
              </a:rPr>
              <a:t>“Bölüm </a:t>
            </a:r>
            <a:r>
              <a:rPr sz="1800" spc="-5" dirty="0">
                <a:solidFill>
                  <a:srgbClr val="333300"/>
                </a:solidFill>
                <a:latin typeface="Comic Sans MS"/>
                <a:cs typeface="Comic Sans MS"/>
              </a:rPr>
              <a:t>ikiyi bir sonraki sınavda  daha </a:t>
            </a:r>
            <a:r>
              <a:rPr sz="1800" dirty="0">
                <a:solidFill>
                  <a:srgbClr val="333300"/>
                </a:solidFill>
                <a:latin typeface="Comic Sans MS"/>
                <a:cs typeface="Comic Sans MS"/>
              </a:rPr>
              <a:t>çok </a:t>
            </a:r>
            <a:r>
              <a:rPr sz="1800" spc="-5" dirty="0">
                <a:solidFill>
                  <a:srgbClr val="333300"/>
                </a:solidFill>
                <a:latin typeface="Comic Sans MS"/>
                <a:cs typeface="Comic Sans MS"/>
              </a:rPr>
              <a:t>çalışsam iyi</a:t>
            </a:r>
            <a:r>
              <a:rPr sz="1800" spc="-50" dirty="0">
                <a:solidFill>
                  <a:srgbClr val="333300"/>
                </a:solidFill>
                <a:latin typeface="Comic Sans MS"/>
                <a:cs typeface="Comic Sans MS"/>
              </a:rPr>
              <a:t> </a:t>
            </a:r>
            <a:r>
              <a:rPr sz="1800" dirty="0">
                <a:solidFill>
                  <a:srgbClr val="333300"/>
                </a:solidFill>
                <a:latin typeface="Comic Sans MS"/>
                <a:cs typeface="Comic Sans MS"/>
              </a:rPr>
              <a:t>olacak”</a:t>
            </a:r>
            <a:endParaRPr sz="1800">
              <a:latin typeface="Comic Sans MS"/>
              <a:cs typeface="Comic Sans MS"/>
            </a:endParaRPr>
          </a:p>
        </p:txBody>
      </p:sp>
      <p:sp>
        <p:nvSpPr>
          <p:cNvPr id="9" name="object 9"/>
          <p:cNvSpPr txBox="1"/>
          <p:nvPr/>
        </p:nvSpPr>
        <p:spPr>
          <a:xfrm>
            <a:off x="5046002" y="4130281"/>
            <a:ext cx="2764155" cy="481965"/>
          </a:xfrm>
          <a:prstGeom prst="rect">
            <a:avLst/>
          </a:prstGeom>
        </p:spPr>
        <p:txBody>
          <a:bodyPr vert="horz" wrap="square" lIns="0" tIns="0" rIns="0" bIns="0" rtlCol="0">
            <a:spAutoFit/>
          </a:bodyPr>
          <a:lstStyle/>
          <a:p>
            <a:pPr marL="13335" marR="5080" indent="-1270">
              <a:lnSpc>
                <a:spcPts val="1839"/>
              </a:lnSpc>
            </a:pPr>
            <a:r>
              <a:rPr sz="1800" spc="-5" dirty="0">
                <a:solidFill>
                  <a:srgbClr val="333300"/>
                </a:solidFill>
                <a:latin typeface="Comic Sans MS"/>
                <a:cs typeface="Comic Sans MS"/>
              </a:rPr>
              <a:t>Hataları ilişkin sorumluluk  </a:t>
            </a:r>
            <a:r>
              <a:rPr sz="1800" dirty="0">
                <a:solidFill>
                  <a:srgbClr val="333300"/>
                </a:solidFill>
                <a:latin typeface="Comic Sans MS"/>
                <a:cs typeface="Comic Sans MS"/>
              </a:rPr>
              <a:t>alma </a:t>
            </a:r>
            <a:r>
              <a:rPr sz="1800" spc="-5" dirty="0">
                <a:solidFill>
                  <a:srgbClr val="333300"/>
                </a:solidFill>
                <a:latin typeface="Comic Sans MS"/>
                <a:cs typeface="Comic Sans MS"/>
              </a:rPr>
              <a:t>ve düzeltme</a:t>
            </a:r>
            <a:r>
              <a:rPr sz="1800" spc="-60" dirty="0">
                <a:solidFill>
                  <a:srgbClr val="333300"/>
                </a:solidFill>
                <a:latin typeface="Comic Sans MS"/>
                <a:cs typeface="Comic Sans MS"/>
              </a:rPr>
              <a:t> </a:t>
            </a:r>
            <a:r>
              <a:rPr sz="1800" spc="-5" dirty="0">
                <a:solidFill>
                  <a:srgbClr val="333300"/>
                </a:solidFill>
                <a:latin typeface="Comic Sans MS"/>
                <a:cs typeface="Comic Sans MS"/>
              </a:rPr>
              <a:t>çabası</a:t>
            </a:r>
            <a:endParaRPr sz="1800">
              <a:latin typeface="Comic Sans MS"/>
              <a:cs typeface="Comic Sans MS"/>
            </a:endParaRPr>
          </a:p>
        </p:txBody>
      </p:sp>
      <p:sp>
        <p:nvSpPr>
          <p:cNvPr id="10" name="object 10"/>
          <p:cNvSpPr txBox="1"/>
          <p:nvPr/>
        </p:nvSpPr>
        <p:spPr>
          <a:xfrm>
            <a:off x="1133767" y="4830559"/>
            <a:ext cx="3107690" cy="480695"/>
          </a:xfrm>
          <a:prstGeom prst="rect">
            <a:avLst/>
          </a:prstGeom>
        </p:spPr>
        <p:txBody>
          <a:bodyPr vert="horz" wrap="square" lIns="0" tIns="0" rIns="0" bIns="0" rtlCol="0">
            <a:spAutoFit/>
          </a:bodyPr>
          <a:lstStyle/>
          <a:p>
            <a:pPr marL="12700" marR="5080">
              <a:lnSpc>
                <a:spcPts val="1839"/>
              </a:lnSpc>
            </a:pPr>
            <a:r>
              <a:rPr sz="1800" dirty="0">
                <a:solidFill>
                  <a:srgbClr val="333300"/>
                </a:solidFill>
                <a:latin typeface="Comic Sans MS"/>
                <a:cs typeface="Comic Sans MS"/>
              </a:rPr>
              <a:t>“Ekonomi </a:t>
            </a:r>
            <a:r>
              <a:rPr sz="1800" spc="-5" dirty="0">
                <a:solidFill>
                  <a:srgbClr val="333300"/>
                </a:solidFill>
                <a:latin typeface="Comic Sans MS"/>
                <a:cs typeface="Comic Sans MS"/>
              </a:rPr>
              <a:t>dersinde iyi</a:t>
            </a:r>
            <a:r>
              <a:rPr sz="1800" spc="-80" dirty="0">
                <a:solidFill>
                  <a:srgbClr val="333300"/>
                </a:solidFill>
                <a:latin typeface="Comic Sans MS"/>
                <a:cs typeface="Comic Sans MS"/>
              </a:rPr>
              <a:t> </a:t>
            </a:r>
            <a:r>
              <a:rPr sz="1800" spc="-5" dirty="0">
                <a:solidFill>
                  <a:srgbClr val="333300"/>
                </a:solidFill>
                <a:latin typeface="Comic Sans MS"/>
                <a:cs typeface="Comic Sans MS"/>
              </a:rPr>
              <a:t>değilim  daha </a:t>
            </a:r>
            <a:r>
              <a:rPr sz="1800" dirty="0">
                <a:solidFill>
                  <a:srgbClr val="333300"/>
                </a:solidFill>
                <a:latin typeface="Comic Sans MS"/>
                <a:cs typeface="Comic Sans MS"/>
              </a:rPr>
              <a:t>çok</a:t>
            </a:r>
            <a:r>
              <a:rPr sz="1800" spc="-65" dirty="0">
                <a:solidFill>
                  <a:srgbClr val="333300"/>
                </a:solidFill>
                <a:latin typeface="Comic Sans MS"/>
                <a:cs typeface="Comic Sans MS"/>
              </a:rPr>
              <a:t> </a:t>
            </a:r>
            <a:r>
              <a:rPr sz="1800" spc="-5" dirty="0">
                <a:solidFill>
                  <a:srgbClr val="333300"/>
                </a:solidFill>
                <a:latin typeface="Comic Sans MS"/>
                <a:cs typeface="Comic Sans MS"/>
              </a:rPr>
              <a:t>çalışmalıyım.”</a:t>
            </a:r>
            <a:endParaRPr sz="1800">
              <a:latin typeface="Comic Sans MS"/>
              <a:cs typeface="Comic Sans MS"/>
            </a:endParaRPr>
          </a:p>
        </p:txBody>
      </p:sp>
      <p:sp>
        <p:nvSpPr>
          <p:cNvPr id="11" name="object 11"/>
          <p:cNvSpPr txBox="1"/>
          <p:nvPr/>
        </p:nvSpPr>
        <p:spPr>
          <a:xfrm>
            <a:off x="5112651" y="5022075"/>
            <a:ext cx="2797175" cy="289560"/>
          </a:xfrm>
          <a:prstGeom prst="rect">
            <a:avLst/>
          </a:prstGeom>
        </p:spPr>
        <p:txBody>
          <a:bodyPr vert="horz" wrap="square" lIns="0" tIns="0" rIns="0" bIns="0" rtlCol="0">
            <a:spAutoFit/>
          </a:bodyPr>
          <a:lstStyle/>
          <a:p>
            <a:pPr marL="12700">
              <a:lnSpc>
                <a:spcPct val="100000"/>
              </a:lnSpc>
            </a:pPr>
            <a:r>
              <a:rPr sz="1800" spc="-5" dirty="0">
                <a:solidFill>
                  <a:srgbClr val="333300"/>
                </a:solidFill>
                <a:latin typeface="Comic Sans MS"/>
                <a:cs typeface="Comic Sans MS"/>
              </a:rPr>
              <a:t>Yeterlilik </a:t>
            </a:r>
            <a:r>
              <a:rPr sz="1800" spc="-10" dirty="0">
                <a:solidFill>
                  <a:srgbClr val="333300"/>
                </a:solidFill>
                <a:latin typeface="Comic Sans MS"/>
                <a:cs typeface="Comic Sans MS"/>
              </a:rPr>
              <a:t>alanını</a:t>
            </a:r>
            <a:r>
              <a:rPr sz="1800" spc="-60" dirty="0">
                <a:solidFill>
                  <a:srgbClr val="333300"/>
                </a:solidFill>
                <a:latin typeface="Comic Sans MS"/>
                <a:cs typeface="Comic Sans MS"/>
              </a:rPr>
              <a:t> </a:t>
            </a:r>
            <a:r>
              <a:rPr sz="1800" spc="-5" dirty="0">
                <a:solidFill>
                  <a:srgbClr val="333300"/>
                </a:solidFill>
                <a:latin typeface="Comic Sans MS"/>
                <a:cs typeface="Comic Sans MS"/>
              </a:rPr>
              <a:t>belirleme</a:t>
            </a:r>
            <a:endParaRPr sz="1800">
              <a:latin typeface="Comic Sans MS"/>
              <a:cs typeface="Comic Sans MS"/>
            </a:endParaRPr>
          </a:p>
        </p:txBody>
      </p:sp>
      <p:sp>
        <p:nvSpPr>
          <p:cNvPr id="12" name="object 12"/>
          <p:cNvSpPr txBox="1"/>
          <p:nvPr/>
        </p:nvSpPr>
        <p:spPr>
          <a:xfrm>
            <a:off x="5045522" y="5530824"/>
            <a:ext cx="2943225" cy="480695"/>
          </a:xfrm>
          <a:prstGeom prst="rect">
            <a:avLst/>
          </a:prstGeom>
        </p:spPr>
        <p:txBody>
          <a:bodyPr vert="horz" wrap="square" lIns="0" tIns="0" rIns="0" bIns="0" rtlCol="0">
            <a:spAutoFit/>
          </a:bodyPr>
          <a:lstStyle/>
          <a:p>
            <a:pPr marL="12700" marR="5080">
              <a:lnSpc>
                <a:spcPts val="1839"/>
              </a:lnSpc>
              <a:tabLst>
                <a:tab pos="1136650" algn="l"/>
              </a:tabLst>
            </a:pPr>
            <a:r>
              <a:rPr sz="1800" spc="-5" dirty="0">
                <a:solidFill>
                  <a:srgbClr val="333300"/>
                </a:solidFill>
                <a:latin typeface="Comic Sans MS"/>
                <a:cs typeface="Comic Sans MS"/>
              </a:rPr>
              <a:t>Sonuçları	yapıcı</a:t>
            </a:r>
            <a:r>
              <a:rPr sz="1800" spc="-40" dirty="0">
                <a:solidFill>
                  <a:srgbClr val="333300"/>
                </a:solidFill>
                <a:latin typeface="Comic Sans MS"/>
                <a:cs typeface="Comic Sans MS"/>
              </a:rPr>
              <a:t> </a:t>
            </a:r>
            <a:r>
              <a:rPr sz="1800" spc="-10" dirty="0">
                <a:solidFill>
                  <a:srgbClr val="333300"/>
                </a:solidFill>
                <a:latin typeface="Comic Sans MS"/>
                <a:cs typeface="Comic Sans MS"/>
              </a:rPr>
              <a:t>bir</a:t>
            </a:r>
            <a:r>
              <a:rPr sz="1800" spc="-40" dirty="0">
                <a:solidFill>
                  <a:srgbClr val="333300"/>
                </a:solidFill>
                <a:latin typeface="Comic Sans MS"/>
                <a:cs typeface="Comic Sans MS"/>
              </a:rPr>
              <a:t> </a:t>
            </a:r>
            <a:r>
              <a:rPr sz="1800" spc="-5" dirty="0">
                <a:solidFill>
                  <a:srgbClr val="333300"/>
                </a:solidFill>
                <a:latin typeface="Comic Sans MS"/>
                <a:cs typeface="Comic Sans MS"/>
              </a:rPr>
              <a:t>şekilde  değerlendirme</a:t>
            </a:r>
            <a:endParaRPr sz="1800">
              <a:latin typeface="Comic Sans MS"/>
              <a:cs typeface="Comic Sans MS"/>
            </a:endParaRPr>
          </a:p>
        </p:txBody>
      </p:sp>
      <p:sp>
        <p:nvSpPr>
          <p:cNvPr id="13" name="object 13"/>
          <p:cNvSpPr txBox="1"/>
          <p:nvPr/>
        </p:nvSpPr>
        <p:spPr>
          <a:xfrm>
            <a:off x="1133779" y="5530824"/>
            <a:ext cx="2851150" cy="714375"/>
          </a:xfrm>
          <a:prstGeom prst="rect">
            <a:avLst/>
          </a:prstGeom>
        </p:spPr>
        <p:txBody>
          <a:bodyPr vert="horz" wrap="square" lIns="0" tIns="0" rIns="0" bIns="0" rtlCol="0">
            <a:spAutoFit/>
          </a:bodyPr>
          <a:lstStyle/>
          <a:p>
            <a:pPr marL="12700" marR="5080" indent="-635">
              <a:lnSpc>
                <a:spcPts val="1839"/>
              </a:lnSpc>
            </a:pPr>
            <a:r>
              <a:rPr sz="1800" dirty="0">
                <a:solidFill>
                  <a:srgbClr val="333300"/>
                </a:solidFill>
                <a:latin typeface="Comic Sans MS"/>
                <a:cs typeface="Comic Sans MS"/>
              </a:rPr>
              <a:t>“Ortalamam ekonomi </a:t>
            </a:r>
            <a:r>
              <a:rPr sz="1800" spc="-5" dirty="0">
                <a:solidFill>
                  <a:srgbClr val="333300"/>
                </a:solidFill>
                <a:latin typeface="Comic Sans MS"/>
                <a:cs typeface="Comic Sans MS"/>
              </a:rPr>
              <a:t>ve  </a:t>
            </a:r>
            <a:r>
              <a:rPr sz="1800" dirty="0">
                <a:solidFill>
                  <a:srgbClr val="333300"/>
                </a:solidFill>
                <a:latin typeface="Comic Sans MS"/>
                <a:cs typeface="Comic Sans MS"/>
              </a:rPr>
              <a:t>matematik yüzünden</a:t>
            </a:r>
            <a:r>
              <a:rPr sz="1800" spc="-95" dirty="0">
                <a:solidFill>
                  <a:srgbClr val="333300"/>
                </a:solidFill>
                <a:latin typeface="Comic Sans MS"/>
                <a:cs typeface="Comic Sans MS"/>
              </a:rPr>
              <a:t> </a:t>
            </a:r>
            <a:r>
              <a:rPr sz="1800" spc="-5" dirty="0">
                <a:solidFill>
                  <a:srgbClr val="333300"/>
                </a:solidFill>
                <a:latin typeface="Comic Sans MS"/>
                <a:cs typeface="Comic Sans MS"/>
              </a:rPr>
              <a:t>düştü  </a:t>
            </a:r>
            <a:r>
              <a:rPr sz="1800" dirty="0">
                <a:solidFill>
                  <a:srgbClr val="333300"/>
                </a:solidFill>
                <a:latin typeface="Comic Sans MS"/>
                <a:cs typeface="Comic Sans MS"/>
              </a:rPr>
              <a:t>ama </a:t>
            </a:r>
            <a:r>
              <a:rPr sz="1800" spc="-5" dirty="0">
                <a:solidFill>
                  <a:srgbClr val="333300"/>
                </a:solidFill>
                <a:latin typeface="Comic Sans MS"/>
                <a:cs typeface="Comic Sans MS"/>
              </a:rPr>
              <a:t>diğerleri</a:t>
            </a:r>
            <a:r>
              <a:rPr sz="1800" spc="-95" dirty="0">
                <a:solidFill>
                  <a:srgbClr val="333300"/>
                </a:solidFill>
                <a:latin typeface="Comic Sans MS"/>
                <a:cs typeface="Comic Sans MS"/>
              </a:rPr>
              <a:t> </a:t>
            </a:r>
            <a:r>
              <a:rPr sz="1800" spc="-5" dirty="0">
                <a:solidFill>
                  <a:srgbClr val="333300"/>
                </a:solidFill>
                <a:latin typeface="Comic Sans MS"/>
                <a:cs typeface="Comic Sans MS"/>
              </a:rPr>
              <a:t>iyi.”</a:t>
            </a:r>
            <a:endParaRPr sz="1800">
              <a:latin typeface="Comic Sans MS"/>
              <a:cs typeface="Comic Sans MS"/>
            </a:endParaRPr>
          </a:p>
        </p:txBody>
      </p:sp>
      <p:sp>
        <p:nvSpPr>
          <p:cNvPr id="14" name="object 14"/>
          <p:cNvSpPr/>
          <p:nvPr/>
        </p:nvSpPr>
        <p:spPr>
          <a:xfrm>
            <a:off x="2959239" y="3748023"/>
            <a:ext cx="1981200" cy="85725"/>
          </a:xfrm>
          <a:custGeom>
            <a:avLst/>
            <a:gdLst/>
            <a:ahLst/>
            <a:cxnLst/>
            <a:rect l="l" t="t" r="r" b="b"/>
            <a:pathLst>
              <a:path w="1981200" h="85725">
                <a:moveTo>
                  <a:pt x="1909572" y="57150"/>
                </a:moveTo>
                <a:lnTo>
                  <a:pt x="1909572" y="28194"/>
                </a:lnTo>
                <a:lnTo>
                  <a:pt x="0" y="28194"/>
                </a:lnTo>
                <a:lnTo>
                  <a:pt x="0" y="57150"/>
                </a:lnTo>
                <a:lnTo>
                  <a:pt x="1909572" y="57150"/>
                </a:lnTo>
                <a:close/>
              </a:path>
              <a:path w="1981200" h="85725">
                <a:moveTo>
                  <a:pt x="1981200" y="42672"/>
                </a:moveTo>
                <a:lnTo>
                  <a:pt x="1895093" y="0"/>
                </a:lnTo>
                <a:lnTo>
                  <a:pt x="1895093" y="28194"/>
                </a:lnTo>
                <a:lnTo>
                  <a:pt x="1909572" y="28194"/>
                </a:lnTo>
                <a:lnTo>
                  <a:pt x="1909572" y="78169"/>
                </a:lnTo>
                <a:lnTo>
                  <a:pt x="1981200" y="42672"/>
                </a:lnTo>
                <a:close/>
              </a:path>
              <a:path w="1981200" h="85725">
                <a:moveTo>
                  <a:pt x="1909572" y="78169"/>
                </a:moveTo>
                <a:lnTo>
                  <a:pt x="1909572" y="57150"/>
                </a:lnTo>
                <a:lnTo>
                  <a:pt x="1895093" y="57150"/>
                </a:lnTo>
                <a:lnTo>
                  <a:pt x="1895093" y="85343"/>
                </a:lnTo>
                <a:lnTo>
                  <a:pt x="1909572" y="78169"/>
                </a:lnTo>
                <a:close/>
              </a:path>
            </a:pathLst>
          </a:custGeom>
          <a:solidFill>
            <a:srgbClr val="A50122"/>
          </a:solidFill>
        </p:spPr>
        <p:txBody>
          <a:bodyPr wrap="square" lIns="0" tIns="0" rIns="0" bIns="0" rtlCol="0"/>
          <a:lstStyle/>
          <a:p>
            <a:endParaRPr/>
          </a:p>
        </p:txBody>
      </p:sp>
      <p:sp>
        <p:nvSpPr>
          <p:cNvPr id="15" name="object 15"/>
          <p:cNvSpPr/>
          <p:nvPr/>
        </p:nvSpPr>
        <p:spPr>
          <a:xfrm>
            <a:off x="4483239" y="4205223"/>
            <a:ext cx="457200" cy="85725"/>
          </a:xfrm>
          <a:custGeom>
            <a:avLst/>
            <a:gdLst/>
            <a:ahLst/>
            <a:cxnLst/>
            <a:rect l="l" t="t" r="r" b="b"/>
            <a:pathLst>
              <a:path w="457200" h="85725">
                <a:moveTo>
                  <a:pt x="385572" y="57150"/>
                </a:moveTo>
                <a:lnTo>
                  <a:pt x="385572" y="28194"/>
                </a:lnTo>
                <a:lnTo>
                  <a:pt x="0" y="28194"/>
                </a:lnTo>
                <a:lnTo>
                  <a:pt x="0" y="57150"/>
                </a:lnTo>
                <a:lnTo>
                  <a:pt x="385572" y="57150"/>
                </a:lnTo>
                <a:close/>
              </a:path>
              <a:path w="457200" h="85725">
                <a:moveTo>
                  <a:pt x="457200" y="42672"/>
                </a:moveTo>
                <a:lnTo>
                  <a:pt x="371093" y="0"/>
                </a:lnTo>
                <a:lnTo>
                  <a:pt x="371093" y="28194"/>
                </a:lnTo>
                <a:lnTo>
                  <a:pt x="385572" y="28194"/>
                </a:lnTo>
                <a:lnTo>
                  <a:pt x="385572" y="78169"/>
                </a:lnTo>
                <a:lnTo>
                  <a:pt x="457200" y="42672"/>
                </a:lnTo>
                <a:close/>
              </a:path>
              <a:path w="457200" h="85725">
                <a:moveTo>
                  <a:pt x="385572" y="78169"/>
                </a:moveTo>
                <a:lnTo>
                  <a:pt x="385572" y="57150"/>
                </a:lnTo>
                <a:lnTo>
                  <a:pt x="371093" y="57150"/>
                </a:lnTo>
                <a:lnTo>
                  <a:pt x="371093" y="85343"/>
                </a:lnTo>
                <a:lnTo>
                  <a:pt x="385572" y="78169"/>
                </a:lnTo>
                <a:close/>
              </a:path>
            </a:pathLst>
          </a:custGeom>
          <a:solidFill>
            <a:srgbClr val="A50122"/>
          </a:solidFill>
        </p:spPr>
        <p:txBody>
          <a:bodyPr wrap="square" lIns="0" tIns="0" rIns="0" bIns="0" rtlCol="0"/>
          <a:lstStyle/>
          <a:p>
            <a:endParaRPr/>
          </a:p>
        </p:txBody>
      </p:sp>
      <p:sp>
        <p:nvSpPr>
          <p:cNvPr id="16" name="object 16"/>
          <p:cNvSpPr/>
          <p:nvPr/>
        </p:nvSpPr>
        <p:spPr>
          <a:xfrm>
            <a:off x="3721239" y="5119623"/>
            <a:ext cx="1219200" cy="85725"/>
          </a:xfrm>
          <a:custGeom>
            <a:avLst/>
            <a:gdLst/>
            <a:ahLst/>
            <a:cxnLst/>
            <a:rect l="l" t="t" r="r" b="b"/>
            <a:pathLst>
              <a:path w="1219200" h="85725">
                <a:moveTo>
                  <a:pt x="1147572" y="57150"/>
                </a:moveTo>
                <a:lnTo>
                  <a:pt x="1147572" y="28194"/>
                </a:lnTo>
                <a:lnTo>
                  <a:pt x="0" y="28194"/>
                </a:lnTo>
                <a:lnTo>
                  <a:pt x="0" y="57150"/>
                </a:lnTo>
                <a:lnTo>
                  <a:pt x="1147572" y="57150"/>
                </a:lnTo>
                <a:close/>
              </a:path>
              <a:path w="1219200" h="85725">
                <a:moveTo>
                  <a:pt x="1219200" y="42672"/>
                </a:moveTo>
                <a:lnTo>
                  <a:pt x="1133093" y="0"/>
                </a:lnTo>
                <a:lnTo>
                  <a:pt x="1133093" y="28194"/>
                </a:lnTo>
                <a:lnTo>
                  <a:pt x="1147572" y="28194"/>
                </a:lnTo>
                <a:lnTo>
                  <a:pt x="1147572" y="78169"/>
                </a:lnTo>
                <a:lnTo>
                  <a:pt x="1219200" y="42672"/>
                </a:lnTo>
                <a:close/>
              </a:path>
              <a:path w="1219200" h="85725">
                <a:moveTo>
                  <a:pt x="1147572" y="78169"/>
                </a:moveTo>
                <a:lnTo>
                  <a:pt x="1147572" y="57150"/>
                </a:lnTo>
                <a:lnTo>
                  <a:pt x="1133093" y="57150"/>
                </a:lnTo>
                <a:lnTo>
                  <a:pt x="1133093" y="85343"/>
                </a:lnTo>
                <a:lnTo>
                  <a:pt x="1147572" y="78169"/>
                </a:lnTo>
                <a:close/>
              </a:path>
            </a:pathLst>
          </a:custGeom>
          <a:solidFill>
            <a:srgbClr val="A50122"/>
          </a:solidFill>
        </p:spPr>
        <p:txBody>
          <a:bodyPr wrap="square" lIns="0" tIns="0" rIns="0" bIns="0" rtlCol="0"/>
          <a:lstStyle/>
          <a:p>
            <a:endParaRPr/>
          </a:p>
        </p:txBody>
      </p:sp>
      <p:sp>
        <p:nvSpPr>
          <p:cNvPr id="17" name="object 17"/>
          <p:cNvSpPr/>
          <p:nvPr/>
        </p:nvSpPr>
        <p:spPr>
          <a:xfrm>
            <a:off x="3721239" y="5653023"/>
            <a:ext cx="1219200" cy="85725"/>
          </a:xfrm>
          <a:custGeom>
            <a:avLst/>
            <a:gdLst/>
            <a:ahLst/>
            <a:cxnLst/>
            <a:rect l="l" t="t" r="r" b="b"/>
            <a:pathLst>
              <a:path w="1219200" h="85725">
                <a:moveTo>
                  <a:pt x="1147572" y="57150"/>
                </a:moveTo>
                <a:lnTo>
                  <a:pt x="1147572" y="28194"/>
                </a:lnTo>
                <a:lnTo>
                  <a:pt x="0" y="28194"/>
                </a:lnTo>
                <a:lnTo>
                  <a:pt x="0" y="57150"/>
                </a:lnTo>
                <a:lnTo>
                  <a:pt x="1147572" y="57150"/>
                </a:lnTo>
                <a:close/>
              </a:path>
              <a:path w="1219200" h="85725">
                <a:moveTo>
                  <a:pt x="1219200" y="42672"/>
                </a:moveTo>
                <a:lnTo>
                  <a:pt x="1133093" y="0"/>
                </a:lnTo>
                <a:lnTo>
                  <a:pt x="1133093" y="28194"/>
                </a:lnTo>
                <a:lnTo>
                  <a:pt x="1147572" y="28194"/>
                </a:lnTo>
                <a:lnTo>
                  <a:pt x="1147572" y="78169"/>
                </a:lnTo>
                <a:lnTo>
                  <a:pt x="1219200" y="42672"/>
                </a:lnTo>
                <a:close/>
              </a:path>
              <a:path w="1219200" h="85725">
                <a:moveTo>
                  <a:pt x="1147572" y="78169"/>
                </a:moveTo>
                <a:lnTo>
                  <a:pt x="1147572" y="57150"/>
                </a:lnTo>
                <a:lnTo>
                  <a:pt x="1133093" y="57150"/>
                </a:lnTo>
                <a:lnTo>
                  <a:pt x="1133093" y="85343"/>
                </a:lnTo>
                <a:lnTo>
                  <a:pt x="1147572" y="78169"/>
                </a:lnTo>
                <a:close/>
              </a:path>
            </a:pathLst>
          </a:custGeom>
          <a:solidFill>
            <a:srgbClr val="A50122"/>
          </a:solidFill>
        </p:spPr>
        <p:txBody>
          <a:bodyPr wrap="square" lIns="0" tIns="0" rIns="0" bIns="0" rtlCol="0"/>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2328" y="544578"/>
            <a:ext cx="5281295" cy="746760"/>
          </a:xfrm>
          <a:prstGeom prst="rect">
            <a:avLst/>
          </a:prstGeom>
        </p:spPr>
        <p:txBody>
          <a:bodyPr vert="horz" wrap="square" lIns="0" tIns="0" rIns="0" bIns="0" rtlCol="0">
            <a:spAutoFit/>
          </a:bodyPr>
          <a:lstStyle/>
          <a:p>
            <a:pPr marL="12700" marR="5080" indent="-635">
              <a:lnSpc>
                <a:spcPct val="100000"/>
              </a:lnSpc>
            </a:pPr>
            <a:r>
              <a:rPr spc="-5" dirty="0"/>
              <a:t>OLUMSUZ BAKIŞLARI</a:t>
            </a:r>
            <a:r>
              <a:rPr spc="-75" dirty="0"/>
              <a:t> </a:t>
            </a:r>
            <a:r>
              <a:rPr spc="-5" dirty="0"/>
              <a:t>OLUMLUYA  ÇEVİRMEK</a:t>
            </a:r>
            <a:r>
              <a:rPr spc="-65" dirty="0"/>
              <a:t> </a:t>
            </a:r>
            <a:r>
              <a:rPr dirty="0"/>
              <a:t>MÜMKÜNDÜR</a:t>
            </a:r>
          </a:p>
        </p:txBody>
      </p:sp>
      <p:sp>
        <p:nvSpPr>
          <p:cNvPr id="3" name="object 3"/>
          <p:cNvSpPr txBox="1"/>
          <p:nvPr/>
        </p:nvSpPr>
        <p:spPr>
          <a:xfrm>
            <a:off x="1057655" y="1920735"/>
            <a:ext cx="1702435" cy="289560"/>
          </a:xfrm>
          <a:prstGeom prst="rect">
            <a:avLst/>
          </a:prstGeom>
        </p:spPr>
        <p:txBody>
          <a:bodyPr vert="horz" wrap="square" lIns="0" tIns="0" rIns="0" bIns="0" rtlCol="0">
            <a:spAutoFit/>
          </a:bodyPr>
          <a:lstStyle/>
          <a:p>
            <a:pPr marL="12700">
              <a:lnSpc>
                <a:spcPct val="100000"/>
              </a:lnSpc>
            </a:pPr>
            <a:r>
              <a:rPr sz="1800" b="1" dirty="0">
                <a:solidFill>
                  <a:srgbClr val="A1311B"/>
                </a:solidFill>
                <a:latin typeface="Comic Sans MS"/>
                <a:cs typeface="Comic Sans MS"/>
              </a:rPr>
              <a:t>Ders</a:t>
            </a:r>
            <a:r>
              <a:rPr sz="1800" b="1" spc="-95" dirty="0">
                <a:solidFill>
                  <a:srgbClr val="A1311B"/>
                </a:solidFill>
                <a:latin typeface="Comic Sans MS"/>
                <a:cs typeface="Comic Sans MS"/>
              </a:rPr>
              <a:t> </a:t>
            </a:r>
            <a:r>
              <a:rPr sz="1800" b="1" spc="-5" dirty="0">
                <a:solidFill>
                  <a:srgbClr val="A1311B"/>
                </a:solidFill>
                <a:latin typeface="Comic Sans MS"/>
                <a:cs typeface="Comic Sans MS"/>
              </a:rPr>
              <a:t>Çalışmaya</a:t>
            </a:r>
            <a:endParaRPr sz="1800">
              <a:latin typeface="Comic Sans MS"/>
              <a:cs typeface="Comic Sans MS"/>
            </a:endParaRPr>
          </a:p>
        </p:txBody>
      </p:sp>
      <p:sp>
        <p:nvSpPr>
          <p:cNvPr id="4" name="object 4"/>
          <p:cNvSpPr txBox="1"/>
          <p:nvPr/>
        </p:nvSpPr>
        <p:spPr>
          <a:xfrm>
            <a:off x="978039" y="2342895"/>
            <a:ext cx="5435600" cy="1516380"/>
          </a:xfrm>
          <a:prstGeom prst="rect">
            <a:avLst/>
          </a:prstGeom>
          <a:ln w="50800">
            <a:solidFill>
              <a:srgbClr val="800101"/>
            </a:solidFill>
          </a:ln>
        </p:spPr>
        <p:txBody>
          <a:bodyPr vert="horz" wrap="square" lIns="0" tIns="34925" rIns="0" bIns="0" rtlCol="0">
            <a:spAutoFit/>
          </a:bodyPr>
          <a:lstStyle/>
          <a:p>
            <a:pPr marL="350520" indent="-259079">
              <a:lnSpc>
                <a:spcPct val="100000"/>
              </a:lnSpc>
              <a:spcBef>
                <a:spcPts val="275"/>
              </a:spcBef>
              <a:buClr>
                <a:srgbClr val="A1311B"/>
              </a:buClr>
              <a:buFont typeface="Microsoft Sans Serif"/>
              <a:buChar char="▪"/>
              <a:tabLst>
                <a:tab pos="350520" algn="l"/>
                <a:tab pos="351155" algn="l"/>
              </a:tabLst>
            </a:pPr>
            <a:r>
              <a:rPr sz="1800" spc="-5" dirty="0">
                <a:solidFill>
                  <a:srgbClr val="333300"/>
                </a:solidFill>
                <a:latin typeface="Comic Sans MS"/>
                <a:cs typeface="Comic Sans MS"/>
              </a:rPr>
              <a:t>Sıkıcı</a:t>
            </a:r>
            <a:endParaRPr sz="1800">
              <a:latin typeface="Comic Sans MS"/>
              <a:cs typeface="Comic Sans MS"/>
            </a:endParaRPr>
          </a:p>
          <a:p>
            <a:pPr marL="350520" indent="-259079">
              <a:lnSpc>
                <a:spcPct val="100000"/>
              </a:lnSpc>
              <a:spcBef>
                <a:spcPts val="5"/>
              </a:spcBef>
              <a:buClr>
                <a:srgbClr val="A50021"/>
              </a:buClr>
              <a:buFont typeface="Microsoft Sans Serif"/>
              <a:buChar char="▪"/>
              <a:tabLst>
                <a:tab pos="350520" algn="l"/>
                <a:tab pos="351155" algn="l"/>
              </a:tabLst>
            </a:pPr>
            <a:r>
              <a:rPr sz="1800" spc="-5" dirty="0">
                <a:solidFill>
                  <a:srgbClr val="333300"/>
                </a:solidFill>
                <a:latin typeface="Comic Sans MS"/>
                <a:cs typeface="Comic Sans MS"/>
              </a:rPr>
              <a:t>Zor</a:t>
            </a:r>
            <a:endParaRPr sz="1800">
              <a:latin typeface="Comic Sans MS"/>
              <a:cs typeface="Comic Sans MS"/>
            </a:endParaRPr>
          </a:p>
          <a:p>
            <a:pPr marL="350520" indent="-259079">
              <a:lnSpc>
                <a:spcPct val="100000"/>
              </a:lnSpc>
              <a:buClr>
                <a:srgbClr val="A50021"/>
              </a:buClr>
              <a:buFont typeface="Microsoft Sans Serif"/>
              <a:buChar char="▪"/>
              <a:tabLst>
                <a:tab pos="350520" algn="l"/>
                <a:tab pos="351155" algn="l"/>
              </a:tabLst>
            </a:pPr>
            <a:r>
              <a:rPr sz="1800" spc="-5" dirty="0">
                <a:solidFill>
                  <a:srgbClr val="333300"/>
                </a:solidFill>
                <a:latin typeface="Comic Sans MS"/>
                <a:cs typeface="Comic Sans MS"/>
              </a:rPr>
              <a:t>İtici</a:t>
            </a:r>
            <a:endParaRPr sz="1800">
              <a:latin typeface="Comic Sans MS"/>
              <a:cs typeface="Comic Sans MS"/>
            </a:endParaRPr>
          </a:p>
          <a:p>
            <a:pPr marL="350520" indent="-259079">
              <a:lnSpc>
                <a:spcPct val="100000"/>
              </a:lnSpc>
              <a:buClr>
                <a:srgbClr val="A50021"/>
              </a:buClr>
              <a:buFont typeface="Microsoft Sans Serif"/>
              <a:buChar char="▪"/>
              <a:tabLst>
                <a:tab pos="350520" algn="l"/>
                <a:tab pos="351155" algn="l"/>
              </a:tabLst>
            </a:pPr>
            <a:r>
              <a:rPr sz="1800" dirty="0">
                <a:solidFill>
                  <a:srgbClr val="333300"/>
                </a:solidFill>
                <a:latin typeface="Comic Sans MS"/>
                <a:cs typeface="Comic Sans MS"/>
              </a:rPr>
              <a:t>Gereksiz</a:t>
            </a:r>
            <a:endParaRPr sz="1800">
              <a:latin typeface="Comic Sans MS"/>
              <a:cs typeface="Comic Sans MS"/>
            </a:endParaRPr>
          </a:p>
          <a:p>
            <a:pPr marL="91440">
              <a:lnSpc>
                <a:spcPct val="100000"/>
              </a:lnSpc>
              <a:spcBef>
                <a:spcPts val="5"/>
              </a:spcBef>
            </a:pPr>
            <a:r>
              <a:rPr sz="1800" b="1" spc="-5" dirty="0">
                <a:solidFill>
                  <a:srgbClr val="A1311B"/>
                </a:solidFill>
                <a:latin typeface="Comic Sans MS"/>
                <a:cs typeface="Comic Sans MS"/>
              </a:rPr>
              <a:t>vb. biçimde</a:t>
            </a:r>
            <a:r>
              <a:rPr sz="1800" b="1" spc="-85" dirty="0">
                <a:solidFill>
                  <a:srgbClr val="A1311B"/>
                </a:solidFill>
                <a:latin typeface="Comic Sans MS"/>
                <a:cs typeface="Comic Sans MS"/>
              </a:rPr>
              <a:t> </a:t>
            </a:r>
            <a:r>
              <a:rPr sz="1800" b="1" spc="-5" dirty="0">
                <a:solidFill>
                  <a:srgbClr val="A1311B"/>
                </a:solidFill>
                <a:latin typeface="Comic Sans MS"/>
                <a:cs typeface="Comic Sans MS"/>
              </a:rPr>
              <a:t>bakmak</a:t>
            </a:r>
            <a:endParaRPr sz="1800">
              <a:latin typeface="Comic Sans MS"/>
              <a:cs typeface="Comic Sans MS"/>
            </a:endParaRPr>
          </a:p>
        </p:txBody>
      </p:sp>
      <p:sp>
        <p:nvSpPr>
          <p:cNvPr id="5" name="object 5"/>
          <p:cNvSpPr txBox="1"/>
          <p:nvPr/>
        </p:nvSpPr>
        <p:spPr>
          <a:xfrm>
            <a:off x="4029443" y="4054322"/>
            <a:ext cx="701675" cy="289560"/>
          </a:xfrm>
          <a:prstGeom prst="rect">
            <a:avLst/>
          </a:prstGeom>
        </p:spPr>
        <p:txBody>
          <a:bodyPr vert="horz" wrap="square" lIns="0" tIns="0" rIns="0" bIns="0" rtlCol="0">
            <a:spAutoFit/>
          </a:bodyPr>
          <a:lstStyle/>
          <a:p>
            <a:pPr marL="12700">
              <a:lnSpc>
                <a:spcPct val="100000"/>
              </a:lnSpc>
            </a:pPr>
            <a:r>
              <a:rPr sz="1800" b="1" dirty="0">
                <a:solidFill>
                  <a:srgbClr val="A1311B"/>
                </a:solidFill>
                <a:latin typeface="Comic Sans MS"/>
                <a:cs typeface="Comic Sans MS"/>
              </a:rPr>
              <a:t>yerine</a:t>
            </a:r>
            <a:endParaRPr sz="1800">
              <a:latin typeface="Comic Sans MS"/>
              <a:cs typeface="Comic Sans MS"/>
            </a:endParaRPr>
          </a:p>
        </p:txBody>
      </p:sp>
      <p:sp>
        <p:nvSpPr>
          <p:cNvPr id="6" name="object 6"/>
          <p:cNvSpPr txBox="1"/>
          <p:nvPr/>
        </p:nvSpPr>
        <p:spPr>
          <a:xfrm>
            <a:off x="2425839" y="4552696"/>
            <a:ext cx="5961380" cy="1516380"/>
          </a:xfrm>
          <a:prstGeom prst="rect">
            <a:avLst/>
          </a:prstGeom>
          <a:ln w="50800">
            <a:solidFill>
              <a:srgbClr val="800101"/>
            </a:solidFill>
          </a:ln>
        </p:spPr>
        <p:txBody>
          <a:bodyPr vert="horz" wrap="square" lIns="0" tIns="34925" rIns="0" bIns="0" rtlCol="0">
            <a:spAutoFit/>
          </a:bodyPr>
          <a:lstStyle/>
          <a:p>
            <a:pPr marL="350520" indent="-259079">
              <a:lnSpc>
                <a:spcPct val="100000"/>
              </a:lnSpc>
              <a:spcBef>
                <a:spcPts val="275"/>
              </a:spcBef>
              <a:buClr>
                <a:srgbClr val="A1311B"/>
              </a:buClr>
              <a:buFont typeface="Microsoft Sans Serif"/>
              <a:buChar char="▪"/>
              <a:tabLst>
                <a:tab pos="350520" algn="l"/>
                <a:tab pos="351155" algn="l"/>
              </a:tabLst>
            </a:pPr>
            <a:r>
              <a:rPr sz="1800" spc="-5" dirty="0">
                <a:solidFill>
                  <a:srgbClr val="333300"/>
                </a:solidFill>
                <a:latin typeface="Comic Sans MS"/>
                <a:cs typeface="Comic Sans MS"/>
              </a:rPr>
              <a:t>Çalıştıkça</a:t>
            </a:r>
            <a:r>
              <a:rPr sz="1800" spc="-60" dirty="0">
                <a:solidFill>
                  <a:srgbClr val="333300"/>
                </a:solidFill>
                <a:latin typeface="Comic Sans MS"/>
                <a:cs typeface="Comic Sans MS"/>
              </a:rPr>
              <a:t> </a:t>
            </a:r>
            <a:r>
              <a:rPr sz="1800" spc="-5" dirty="0">
                <a:solidFill>
                  <a:srgbClr val="333300"/>
                </a:solidFill>
                <a:latin typeface="Comic Sans MS"/>
                <a:cs typeface="Comic Sans MS"/>
              </a:rPr>
              <a:t>hoşlanılan</a:t>
            </a:r>
            <a:endParaRPr sz="1800">
              <a:latin typeface="Comic Sans MS"/>
              <a:cs typeface="Comic Sans MS"/>
            </a:endParaRPr>
          </a:p>
          <a:p>
            <a:pPr marL="350520" indent="-259079">
              <a:lnSpc>
                <a:spcPct val="100000"/>
              </a:lnSpc>
              <a:spcBef>
                <a:spcPts val="5"/>
              </a:spcBef>
              <a:buClr>
                <a:srgbClr val="A1311B"/>
              </a:buClr>
              <a:buFont typeface="Microsoft Sans Serif"/>
              <a:buChar char="▪"/>
              <a:tabLst>
                <a:tab pos="350520" algn="l"/>
                <a:tab pos="351155" algn="l"/>
              </a:tabLst>
            </a:pPr>
            <a:r>
              <a:rPr sz="1800" spc="-5" dirty="0">
                <a:solidFill>
                  <a:srgbClr val="333300"/>
                </a:solidFill>
                <a:latin typeface="Comic Sans MS"/>
                <a:cs typeface="Comic Sans MS"/>
              </a:rPr>
              <a:t>Sonucunda başarı</a:t>
            </a:r>
            <a:r>
              <a:rPr sz="1800" spc="-55" dirty="0">
                <a:solidFill>
                  <a:srgbClr val="333300"/>
                </a:solidFill>
                <a:latin typeface="Comic Sans MS"/>
                <a:cs typeface="Comic Sans MS"/>
              </a:rPr>
              <a:t> </a:t>
            </a:r>
            <a:r>
              <a:rPr sz="1800" spc="-5" dirty="0">
                <a:solidFill>
                  <a:srgbClr val="333300"/>
                </a:solidFill>
                <a:latin typeface="Comic Sans MS"/>
                <a:cs typeface="Comic Sans MS"/>
              </a:rPr>
              <a:t>getiren</a:t>
            </a:r>
            <a:endParaRPr sz="1800">
              <a:latin typeface="Comic Sans MS"/>
              <a:cs typeface="Comic Sans MS"/>
            </a:endParaRPr>
          </a:p>
          <a:p>
            <a:pPr marL="350520" indent="-259079">
              <a:lnSpc>
                <a:spcPct val="100000"/>
              </a:lnSpc>
              <a:buClr>
                <a:srgbClr val="A1311B"/>
              </a:buClr>
              <a:buFont typeface="Microsoft Sans Serif"/>
              <a:buChar char="▪"/>
              <a:tabLst>
                <a:tab pos="350520" algn="l"/>
                <a:tab pos="351155" algn="l"/>
              </a:tabLst>
            </a:pPr>
            <a:r>
              <a:rPr sz="1800" spc="-5" dirty="0">
                <a:solidFill>
                  <a:srgbClr val="333300"/>
                </a:solidFill>
                <a:latin typeface="Comic Sans MS"/>
                <a:cs typeface="Comic Sans MS"/>
              </a:rPr>
              <a:t>Başardıkça çalışma isteğini</a:t>
            </a:r>
            <a:r>
              <a:rPr sz="1800" spc="-25" dirty="0">
                <a:solidFill>
                  <a:srgbClr val="333300"/>
                </a:solidFill>
                <a:latin typeface="Comic Sans MS"/>
                <a:cs typeface="Comic Sans MS"/>
              </a:rPr>
              <a:t> </a:t>
            </a:r>
            <a:r>
              <a:rPr sz="1800" spc="-5" dirty="0">
                <a:solidFill>
                  <a:srgbClr val="333300"/>
                </a:solidFill>
                <a:latin typeface="Comic Sans MS"/>
                <a:cs typeface="Comic Sans MS"/>
              </a:rPr>
              <a:t>artıran</a:t>
            </a:r>
            <a:endParaRPr sz="1800">
              <a:latin typeface="Comic Sans MS"/>
              <a:cs typeface="Comic Sans MS"/>
            </a:endParaRPr>
          </a:p>
          <a:p>
            <a:pPr marL="351155" indent="-259079">
              <a:lnSpc>
                <a:spcPct val="100000"/>
              </a:lnSpc>
              <a:buClr>
                <a:srgbClr val="A1311B"/>
              </a:buClr>
              <a:buFont typeface="Microsoft Sans Serif"/>
              <a:buChar char="▪"/>
              <a:tabLst>
                <a:tab pos="350520" algn="l"/>
                <a:tab pos="351155" algn="l"/>
              </a:tabLst>
            </a:pPr>
            <a:r>
              <a:rPr sz="1800" dirty="0">
                <a:solidFill>
                  <a:srgbClr val="333300"/>
                </a:solidFill>
                <a:latin typeface="Comic Sans MS"/>
                <a:cs typeface="Comic Sans MS"/>
              </a:rPr>
              <a:t>Hedefe</a:t>
            </a:r>
            <a:r>
              <a:rPr sz="1800" spc="-75" dirty="0">
                <a:solidFill>
                  <a:srgbClr val="333300"/>
                </a:solidFill>
                <a:latin typeface="Comic Sans MS"/>
                <a:cs typeface="Comic Sans MS"/>
              </a:rPr>
              <a:t> </a:t>
            </a:r>
            <a:r>
              <a:rPr sz="1800" spc="-5" dirty="0">
                <a:solidFill>
                  <a:srgbClr val="333300"/>
                </a:solidFill>
                <a:latin typeface="Comic Sans MS"/>
                <a:cs typeface="Comic Sans MS"/>
              </a:rPr>
              <a:t>yakınlaştıran</a:t>
            </a:r>
            <a:endParaRPr sz="1800">
              <a:latin typeface="Comic Sans MS"/>
              <a:cs typeface="Comic Sans MS"/>
            </a:endParaRPr>
          </a:p>
          <a:p>
            <a:pPr marL="91440">
              <a:lnSpc>
                <a:spcPct val="100000"/>
              </a:lnSpc>
              <a:spcBef>
                <a:spcPts val="5"/>
              </a:spcBef>
            </a:pPr>
            <a:r>
              <a:rPr sz="1800" b="1" spc="-5" dirty="0">
                <a:solidFill>
                  <a:srgbClr val="A1311B"/>
                </a:solidFill>
                <a:latin typeface="Comic Sans MS"/>
                <a:cs typeface="Comic Sans MS"/>
              </a:rPr>
              <a:t>biçimde</a:t>
            </a:r>
            <a:r>
              <a:rPr sz="1800" b="1" spc="-90" dirty="0">
                <a:solidFill>
                  <a:srgbClr val="A1311B"/>
                </a:solidFill>
                <a:latin typeface="Comic Sans MS"/>
                <a:cs typeface="Comic Sans MS"/>
              </a:rPr>
              <a:t> </a:t>
            </a:r>
            <a:r>
              <a:rPr sz="1800" b="1" spc="-5" dirty="0">
                <a:solidFill>
                  <a:srgbClr val="A1311B"/>
                </a:solidFill>
                <a:latin typeface="Comic Sans MS"/>
                <a:cs typeface="Comic Sans MS"/>
              </a:rPr>
              <a:t>bakmak.</a:t>
            </a:r>
            <a:endParaRPr sz="1800">
              <a:latin typeface="Comic Sans MS"/>
              <a:cs typeface="Comic Sans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30200" marR="5080">
              <a:lnSpc>
                <a:spcPct val="100000"/>
              </a:lnSpc>
            </a:pPr>
            <a:r>
              <a:rPr spc="-5" dirty="0"/>
              <a:t>BARDAĞIN YARISINI ÖNCE BOŞ  </a:t>
            </a:r>
            <a:r>
              <a:rPr dirty="0"/>
              <a:t>GÖRMEKTENSE DOLU GÖRMEK</a:t>
            </a:r>
            <a:r>
              <a:rPr spc="-75" dirty="0"/>
              <a:t> </a:t>
            </a:r>
            <a:r>
              <a:rPr spc="-5" dirty="0"/>
              <a:t>ÖĞRENCİNİN  KENDİNE OLAN GÜVENİNİ</a:t>
            </a:r>
            <a:r>
              <a:rPr spc="-35" dirty="0"/>
              <a:t> </a:t>
            </a:r>
            <a:r>
              <a:rPr spc="-5" dirty="0"/>
              <a:t>ARTIRIR</a:t>
            </a:r>
          </a:p>
        </p:txBody>
      </p:sp>
      <p:sp>
        <p:nvSpPr>
          <p:cNvPr id="3" name="object 3"/>
          <p:cNvSpPr/>
          <p:nvPr/>
        </p:nvSpPr>
        <p:spPr>
          <a:xfrm>
            <a:off x="1968639" y="2266695"/>
            <a:ext cx="2971800" cy="1905000"/>
          </a:xfrm>
          <a:custGeom>
            <a:avLst/>
            <a:gdLst/>
            <a:ahLst/>
            <a:cxnLst/>
            <a:rect l="l" t="t" r="r" b="b"/>
            <a:pathLst>
              <a:path w="2971800" h="1905000">
                <a:moveTo>
                  <a:pt x="0" y="0"/>
                </a:moveTo>
                <a:lnTo>
                  <a:pt x="0" y="1905000"/>
                </a:lnTo>
                <a:lnTo>
                  <a:pt x="2971799" y="1905000"/>
                </a:lnTo>
                <a:lnTo>
                  <a:pt x="2971799" y="0"/>
                </a:lnTo>
                <a:lnTo>
                  <a:pt x="0" y="0"/>
                </a:lnTo>
                <a:close/>
              </a:path>
            </a:pathLst>
          </a:custGeom>
          <a:solidFill>
            <a:srgbClr val="FFFFFF"/>
          </a:solidFill>
        </p:spPr>
        <p:txBody>
          <a:bodyPr wrap="square" lIns="0" tIns="0" rIns="0" bIns="0" rtlCol="0"/>
          <a:lstStyle/>
          <a:p>
            <a:endParaRPr/>
          </a:p>
        </p:txBody>
      </p:sp>
      <p:sp>
        <p:nvSpPr>
          <p:cNvPr id="4" name="object 4"/>
          <p:cNvSpPr/>
          <p:nvPr/>
        </p:nvSpPr>
        <p:spPr>
          <a:xfrm>
            <a:off x="1968639" y="2266695"/>
            <a:ext cx="2971800" cy="1905000"/>
          </a:xfrm>
          <a:custGeom>
            <a:avLst/>
            <a:gdLst/>
            <a:ahLst/>
            <a:cxnLst/>
            <a:rect l="l" t="t" r="r" b="b"/>
            <a:pathLst>
              <a:path w="2971800" h="1905000">
                <a:moveTo>
                  <a:pt x="0" y="0"/>
                </a:moveTo>
                <a:lnTo>
                  <a:pt x="0" y="1905000"/>
                </a:lnTo>
                <a:lnTo>
                  <a:pt x="2971799" y="1905000"/>
                </a:lnTo>
                <a:lnTo>
                  <a:pt x="2971799" y="0"/>
                </a:lnTo>
                <a:lnTo>
                  <a:pt x="0" y="0"/>
                </a:lnTo>
                <a:close/>
              </a:path>
            </a:pathLst>
          </a:custGeom>
          <a:ln w="9525">
            <a:solidFill>
              <a:srgbClr val="01274D"/>
            </a:solidFill>
          </a:ln>
        </p:spPr>
        <p:txBody>
          <a:bodyPr wrap="square" lIns="0" tIns="0" rIns="0" bIns="0" rtlCol="0"/>
          <a:lstStyle/>
          <a:p>
            <a:endParaRPr/>
          </a:p>
        </p:txBody>
      </p:sp>
      <p:sp>
        <p:nvSpPr>
          <p:cNvPr id="5" name="object 5"/>
          <p:cNvSpPr/>
          <p:nvPr/>
        </p:nvSpPr>
        <p:spPr>
          <a:xfrm>
            <a:off x="5953125" y="3754120"/>
            <a:ext cx="1949450" cy="2014855"/>
          </a:xfrm>
          <a:custGeom>
            <a:avLst/>
            <a:gdLst/>
            <a:ahLst/>
            <a:cxnLst/>
            <a:rect l="l" t="t" r="r" b="b"/>
            <a:pathLst>
              <a:path w="1949450" h="2014854">
                <a:moveTo>
                  <a:pt x="1949196" y="1778507"/>
                </a:moveTo>
                <a:lnTo>
                  <a:pt x="1949196" y="236219"/>
                </a:lnTo>
                <a:lnTo>
                  <a:pt x="1944423" y="188658"/>
                </a:lnTo>
                <a:lnTo>
                  <a:pt x="1930731" y="144339"/>
                </a:lnTo>
                <a:lnTo>
                  <a:pt x="1909055" y="104216"/>
                </a:lnTo>
                <a:lnTo>
                  <a:pt x="1880335" y="69246"/>
                </a:lnTo>
                <a:lnTo>
                  <a:pt x="1845505" y="40384"/>
                </a:lnTo>
                <a:lnTo>
                  <a:pt x="1805504" y="18585"/>
                </a:lnTo>
                <a:lnTo>
                  <a:pt x="1761269" y="4805"/>
                </a:lnTo>
                <a:lnTo>
                  <a:pt x="1713738" y="0"/>
                </a:lnTo>
                <a:lnTo>
                  <a:pt x="236232" y="0"/>
                </a:lnTo>
                <a:lnTo>
                  <a:pt x="188671" y="4805"/>
                </a:lnTo>
                <a:lnTo>
                  <a:pt x="144350" y="18585"/>
                </a:lnTo>
                <a:lnTo>
                  <a:pt x="104225" y="40384"/>
                </a:lnTo>
                <a:lnTo>
                  <a:pt x="69253" y="69246"/>
                </a:lnTo>
                <a:lnTo>
                  <a:pt x="40388" y="104216"/>
                </a:lnTo>
                <a:lnTo>
                  <a:pt x="18587" y="144339"/>
                </a:lnTo>
                <a:lnTo>
                  <a:pt x="4806" y="188658"/>
                </a:lnTo>
                <a:lnTo>
                  <a:pt x="0" y="236219"/>
                </a:lnTo>
                <a:lnTo>
                  <a:pt x="0" y="1778507"/>
                </a:lnTo>
                <a:lnTo>
                  <a:pt x="4806" y="1826069"/>
                </a:lnTo>
                <a:lnTo>
                  <a:pt x="18587" y="1870388"/>
                </a:lnTo>
                <a:lnTo>
                  <a:pt x="40388" y="1910511"/>
                </a:lnTo>
                <a:lnTo>
                  <a:pt x="69253" y="1945481"/>
                </a:lnTo>
                <a:lnTo>
                  <a:pt x="104225" y="1974343"/>
                </a:lnTo>
                <a:lnTo>
                  <a:pt x="144350" y="1996142"/>
                </a:lnTo>
                <a:lnTo>
                  <a:pt x="188671" y="2009922"/>
                </a:lnTo>
                <a:lnTo>
                  <a:pt x="236232" y="2014727"/>
                </a:lnTo>
                <a:lnTo>
                  <a:pt x="1713738" y="2014727"/>
                </a:lnTo>
                <a:lnTo>
                  <a:pt x="1761269" y="2009922"/>
                </a:lnTo>
                <a:lnTo>
                  <a:pt x="1805504" y="1996142"/>
                </a:lnTo>
                <a:lnTo>
                  <a:pt x="1845505" y="1974343"/>
                </a:lnTo>
                <a:lnTo>
                  <a:pt x="1880335" y="1945481"/>
                </a:lnTo>
                <a:lnTo>
                  <a:pt x="1909055" y="1910511"/>
                </a:lnTo>
                <a:lnTo>
                  <a:pt x="1930731" y="1870388"/>
                </a:lnTo>
                <a:lnTo>
                  <a:pt x="1944423" y="1826069"/>
                </a:lnTo>
                <a:lnTo>
                  <a:pt x="1949196" y="1778507"/>
                </a:lnTo>
                <a:close/>
              </a:path>
            </a:pathLst>
          </a:custGeom>
          <a:solidFill>
            <a:srgbClr val="DEF2FC"/>
          </a:solidFill>
        </p:spPr>
        <p:txBody>
          <a:bodyPr wrap="square" lIns="0" tIns="0" rIns="0" bIns="0" rtlCol="0"/>
          <a:lstStyle/>
          <a:p>
            <a:endParaRPr/>
          </a:p>
        </p:txBody>
      </p:sp>
      <p:sp>
        <p:nvSpPr>
          <p:cNvPr id="6" name="object 6"/>
          <p:cNvSpPr/>
          <p:nvPr/>
        </p:nvSpPr>
        <p:spPr>
          <a:xfrm>
            <a:off x="5953125" y="3754120"/>
            <a:ext cx="1949450" cy="2014855"/>
          </a:xfrm>
          <a:custGeom>
            <a:avLst/>
            <a:gdLst/>
            <a:ahLst/>
            <a:cxnLst/>
            <a:rect l="l" t="t" r="r" b="b"/>
            <a:pathLst>
              <a:path w="1949450" h="2014854">
                <a:moveTo>
                  <a:pt x="236232" y="0"/>
                </a:moveTo>
                <a:lnTo>
                  <a:pt x="188671" y="4805"/>
                </a:lnTo>
                <a:lnTo>
                  <a:pt x="144350" y="18585"/>
                </a:lnTo>
                <a:lnTo>
                  <a:pt x="104225" y="40384"/>
                </a:lnTo>
                <a:lnTo>
                  <a:pt x="69253" y="69246"/>
                </a:lnTo>
                <a:lnTo>
                  <a:pt x="40388" y="104216"/>
                </a:lnTo>
                <a:lnTo>
                  <a:pt x="18587" y="144339"/>
                </a:lnTo>
                <a:lnTo>
                  <a:pt x="4806" y="188658"/>
                </a:lnTo>
                <a:lnTo>
                  <a:pt x="0" y="236219"/>
                </a:lnTo>
                <a:lnTo>
                  <a:pt x="0" y="1778507"/>
                </a:lnTo>
                <a:lnTo>
                  <a:pt x="4806" y="1826069"/>
                </a:lnTo>
                <a:lnTo>
                  <a:pt x="18587" y="1870388"/>
                </a:lnTo>
                <a:lnTo>
                  <a:pt x="40388" y="1910511"/>
                </a:lnTo>
                <a:lnTo>
                  <a:pt x="69253" y="1945481"/>
                </a:lnTo>
                <a:lnTo>
                  <a:pt x="104225" y="1974343"/>
                </a:lnTo>
                <a:lnTo>
                  <a:pt x="144350" y="1996142"/>
                </a:lnTo>
                <a:lnTo>
                  <a:pt x="188671" y="2009922"/>
                </a:lnTo>
                <a:lnTo>
                  <a:pt x="236232" y="2014727"/>
                </a:lnTo>
                <a:lnTo>
                  <a:pt x="1713738" y="2014727"/>
                </a:lnTo>
                <a:lnTo>
                  <a:pt x="1761269" y="2009922"/>
                </a:lnTo>
                <a:lnTo>
                  <a:pt x="1805504" y="1996142"/>
                </a:lnTo>
                <a:lnTo>
                  <a:pt x="1845505" y="1974343"/>
                </a:lnTo>
                <a:lnTo>
                  <a:pt x="1880335" y="1945481"/>
                </a:lnTo>
                <a:lnTo>
                  <a:pt x="1909055" y="1910511"/>
                </a:lnTo>
                <a:lnTo>
                  <a:pt x="1930731" y="1870388"/>
                </a:lnTo>
                <a:lnTo>
                  <a:pt x="1944423" y="1826069"/>
                </a:lnTo>
                <a:lnTo>
                  <a:pt x="1949196" y="1778507"/>
                </a:lnTo>
                <a:lnTo>
                  <a:pt x="1949196" y="236219"/>
                </a:lnTo>
                <a:lnTo>
                  <a:pt x="1944423" y="188658"/>
                </a:lnTo>
                <a:lnTo>
                  <a:pt x="1930731" y="144339"/>
                </a:lnTo>
                <a:lnTo>
                  <a:pt x="1909055" y="104216"/>
                </a:lnTo>
                <a:lnTo>
                  <a:pt x="1880335" y="69246"/>
                </a:lnTo>
                <a:lnTo>
                  <a:pt x="1845505" y="40384"/>
                </a:lnTo>
                <a:lnTo>
                  <a:pt x="1805504" y="18585"/>
                </a:lnTo>
                <a:lnTo>
                  <a:pt x="1761269" y="4805"/>
                </a:lnTo>
                <a:lnTo>
                  <a:pt x="1713738" y="0"/>
                </a:lnTo>
                <a:lnTo>
                  <a:pt x="236232" y="0"/>
                </a:lnTo>
                <a:close/>
              </a:path>
            </a:pathLst>
          </a:custGeom>
          <a:ln w="9525">
            <a:solidFill>
              <a:srgbClr val="01274D"/>
            </a:solidFill>
          </a:ln>
        </p:spPr>
        <p:txBody>
          <a:bodyPr wrap="square" lIns="0" tIns="0" rIns="0" bIns="0" rtlCol="0"/>
          <a:lstStyle/>
          <a:p>
            <a:endParaRPr/>
          </a:p>
        </p:txBody>
      </p:sp>
      <p:sp>
        <p:nvSpPr>
          <p:cNvPr id="7" name="object 7"/>
          <p:cNvSpPr/>
          <p:nvPr/>
        </p:nvSpPr>
        <p:spPr>
          <a:xfrm>
            <a:off x="6089522" y="2720848"/>
            <a:ext cx="2086610" cy="3310254"/>
          </a:xfrm>
          <a:custGeom>
            <a:avLst/>
            <a:gdLst/>
            <a:ahLst/>
            <a:cxnLst/>
            <a:rect l="l" t="t" r="r" b="b"/>
            <a:pathLst>
              <a:path w="2086609" h="3310254">
                <a:moveTo>
                  <a:pt x="2086368" y="385572"/>
                </a:moveTo>
                <a:lnTo>
                  <a:pt x="2086368" y="0"/>
                </a:lnTo>
                <a:lnTo>
                  <a:pt x="657618" y="2465069"/>
                </a:lnTo>
                <a:lnTo>
                  <a:pt x="235470" y="1543050"/>
                </a:lnTo>
                <a:lnTo>
                  <a:pt x="0" y="2439924"/>
                </a:lnTo>
                <a:lnTo>
                  <a:pt x="805446" y="3310128"/>
                </a:lnTo>
                <a:lnTo>
                  <a:pt x="2086368" y="385572"/>
                </a:lnTo>
                <a:close/>
              </a:path>
            </a:pathLst>
          </a:custGeom>
          <a:solidFill>
            <a:srgbClr val="FF0101"/>
          </a:solidFill>
        </p:spPr>
        <p:txBody>
          <a:bodyPr wrap="square" lIns="0" tIns="0" rIns="0" bIns="0" rtlCol="0"/>
          <a:lstStyle/>
          <a:p>
            <a:endParaRPr/>
          </a:p>
        </p:txBody>
      </p:sp>
      <p:sp>
        <p:nvSpPr>
          <p:cNvPr id="8" name="object 8"/>
          <p:cNvSpPr/>
          <p:nvPr/>
        </p:nvSpPr>
        <p:spPr>
          <a:xfrm>
            <a:off x="1968639" y="4171696"/>
            <a:ext cx="2971800" cy="1905000"/>
          </a:xfrm>
          <a:custGeom>
            <a:avLst/>
            <a:gdLst/>
            <a:ahLst/>
            <a:cxnLst/>
            <a:rect l="l" t="t" r="r" b="b"/>
            <a:pathLst>
              <a:path w="2971800" h="1905000">
                <a:moveTo>
                  <a:pt x="0" y="0"/>
                </a:moveTo>
                <a:lnTo>
                  <a:pt x="0" y="1905000"/>
                </a:lnTo>
                <a:lnTo>
                  <a:pt x="2971800" y="1905000"/>
                </a:lnTo>
                <a:lnTo>
                  <a:pt x="2971799" y="0"/>
                </a:lnTo>
                <a:lnTo>
                  <a:pt x="0" y="0"/>
                </a:lnTo>
                <a:close/>
              </a:path>
            </a:pathLst>
          </a:custGeom>
          <a:solidFill>
            <a:srgbClr val="E9F8FD"/>
          </a:solidFill>
        </p:spPr>
        <p:txBody>
          <a:bodyPr wrap="square" lIns="0" tIns="0" rIns="0" bIns="0" rtlCol="0"/>
          <a:lstStyle/>
          <a:p>
            <a:endParaRPr/>
          </a:p>
        </p:txBody>
      </p:sp>
      <p:sp>
        <p:nvSpPr>
          <p:cNvPr id="9" name="object 9"/>
          <p:cNvSpPr/>
          <p:nvPr/>
        </p:nvSpPr>
        <p:spPr>
          <a:xfrm>
            <a:off x="1968639" y="4171696"/>
            <a:ext cx="2971800" cy="1905000"/>
          </a:xfrm>
          <a:custGeom>
            <a:avLst/>
            <a:gdLst/>
            <a:ahLst/>
            <a:cxnLst/>
            <a:rect l="l" t="t" r="r" b="b"/>
            <a:pathLst>
              <a:path w="2971800" h="1905000">
                <a:moveTo>
                  <a:pt x="0" y="0"/>
                </a:moveTo>
                <a:lnTo>
                  <a:pt x="0" y="1905000"/>
                </a:lnTo>
                <a:lnTo>
                  <a:pt x="2971800" y="1905000"/>
                </a:lnTo>
                <a:lnTo>
                  <a:pt x="2971799" y="0"/>
                </a:lnTo>
                <a:lnTo>
                  <a:pt x="0" y="0"/>
                </a:lnTo>
                <a:close/>
              </a:path>
            </a:pathLst>
          </a:custGeom>
          <a:ln w="9525">
            <a:solidFill>
              <a:srgbClr val="01274D"/>
            </a:solidFill>
          </a:ln>
        </p:spPr>
        <p:txBody>
          <a:bodyPr wrap="square" lIns="0" tIns="0" rIns="0" bIns="0" rtlCol="0"/>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320547"/>
            <a:ext cx="1504200" cy="1305306"/>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85797" rIns="0" bIns="0" rtlCol="0">
            <a:spAutoFit/>
          </a:bodyPr>
          <a:lstStyle/>
          <a:p>
            <a:pPr marL="330200">
              <a:lnSpc>
                <a:spcPct val="100000"/>
              </a:lnSpc>
            </a:pPr>
            <a:r>
              <a:rPr spc="-5" dirty="0"/>
              <a:t>NASIL </a:t>
            </a:r>
            <a:r>
              <a:rPr dirty="0"/>
              <a:t>DERS</a:t>
            </a:r>
            <a:r>
              <a:rPr spc="-70" dirty="0"/>
              <a:t> </a:t>
            </a:r>
            <a:r>
              <a:rPr spc="-5" dirty="0"/>
              <a:t>ÇALIŞMALI</a:t>
            </a:r>
            <a:r>
              <a:rPr spc="-5" dirty="0">
                <a:latin typeface="Century Gothic"/>
                <a:cs typeface="Century Gothic"/>
              </a:rPr>
              <a:t>?</a:t>
            </a:r>
          </a:p>
        </p:txBody>
      </p:sp>
      <p:sp>
        <p:nvSpPr>
          <p:cNvPr id="4" name="object 4"/>
          <p:cNvSpPr txBox="1"/>
          <p:nvPr/>
        </p:nvSpPr>
        <p:spPr>
          <a:xfrm>
            <a:off x="1590928" y="2160778"/>
            <a:ext cx="5328920" cy="1825625"/>
          </a:xfrm>
          <a:prstGeom prst="rect">
            <a:avLst/>
          </a:prstGeom>
        </p:spPr>
        <p:txBody>
          <a:bodyPr vert="horz" wrap="square" lIns="0" tIns="0" rIns="0" bIns="0" rtlCol="0">
            <a:spAutoFit/>
          </a:bodyPr>
          <a:lstStyle/>
          <a:p>
            <a:pPr marL="304165" indent="-291465">
              <a:lnSpc>
                <a:spcPct val="100000"/>
              </a:lnSpc>
              <a:buClr>
                <a:srgbClr val="A50021"/>
              </a:buClr>
              <a:buFont typeface="Microsoft Sans Serif"/>
              <a:buChar char="▪"/>
              <a:tabLst>
                <a:tab pos="304165" algn="l"/>
                <a:tab pos="304800" algn="l"/>
              </a:tabLst>
            </a:pPr>
            <a:r>
              <a:rPr sz="1800" spc="-5" dirty="0">
                <a:solidFill>
                  <a:srgbClr val="333300"/>
                </a:solidFill>
                <a:latin typeface="Comic Sans MS"/>
                <a:cs typeface="Comic Sans MS"/>
              </a:rPr>
              <a:t>Çalışma yerinizi</a:t>
            </a:r>
            <a:r>
              <a:rPr sz="1800" spc="-90" dirty="0">
                <a:solidFill>
                  <a:srgbClr val="333300"/>
                </a:solidFill>
                <a:latin typeface="Comic Sans MS"/>
                <a:cs typeface="Comic Sans MS"/>
              </a:rPr>
              <a:t> </a:t>
            </a:r>
            <a:r>
              <a:rPr sz="1800" spc="-5" dirty="0">
                <a:solidFill>
                  <a:srgbClr val="333300"/>
                </a:solidFill>
                <a:latin typeface="Comic Sans MS"/>
                <a:cs typeface="Comic Sans MS"/>
              </a:rPr>
              <a:t>belirleyin.</a:t>
            </a:r>
            <a:endParaRPr sz="1800">
              <a:latin typeface="Comic Sans MS"/>
              <a:cs typeface="Comic Sans MS"/>
            </a:endParaRPr>
          </a:p>
          <a:p>
            <a:pPr marL="304165" indent="-291465">
              <a:lnSpc>
                <a:spcPct val="100000"/>
              </a:lnSpc>
              <a:spcBef>
                <a:spcPts val="860"/>
              </a:spcBef>
              <a:buClr>
                <a:srgbClr val="A50021"/>
              </a:buClr>
              <a:buFont typeface="Microsoft Sans Serif"/>
              <a:buChar char="▪"/>
              <a:tabLst>
                <a:tab pos="304165" algn="l"/>
                <a:tab pos="304800" algn="l"/>
              </a:tabLst>
            </a:pPr>
            <a:r>
              <a:rPr sz="1800" dirty="0">
                <a:solidFill>
                  <a:srgbClr val="333300"/>
                </a:solidFill>
                <a:latin typeface="Comic Sans MS"/>
                <a:cs typeface="Comic Sans MS"/>
              </a:rPr>
              <a:t>Ne </a:t>
            </a:r>
            <a:r>
              <a:rPr sz="1800" spc="-5" dirty="0">
                <a:solidFill>
                  <a:srgbClr val="333300"/>
                </a:solidFill>
                <a:latin typeface="Comic Sans MS"/>
                <a:cs typeface="Comic Sans MS"/>
              </a:rPr>
              <a:t>çalışacağınızı</a:t>
            </a:r>
            <a:r>
              <a:rPr sz="1800" spc="-80" dirty="0">
                <a:solidFill>
                  <a:srgbClr val="333300"/>
                </a:solidFill>
                <a:latin typeface="Comic Sans MS"/>
                <a:cs typeface="Comic Sans MS"/>
              </a:rPr>
              <a:t> </a:t>
            </a:r>
            <a:r>
              <a:rPr sz="1800" spc="-5" dirty="0">
                <a:solidFill>
                  <a:srgbClr val="333300"/>
                </a:solidFill>
                <a:latin typeface="Comic Sans MS"/>
                <a:cs typeface="Comic Sans MS"/>
              </a:rPr>
              <a:t>planlayın.</a:t>
            </a:r>
            <a:endParaRPr sz="1800">
              <a:latin typeface="Comic Sans MS"/>
              <a:cs typeface="Comic Sans MS"/>
            </a:endParaRPr>
          </a:p>
          <a:p>
            <a:pPr marL="304165" indent="-291465">
              <a:lnSpc>
                <a:spcPct val="100000"/>
              </a:lnSpc>
              <a:spcBef>
                <a:spcPts val="860"/>
              </a:spcBef>
              <a:buClr>
                <a:srgbClr val="A50021"/>
              </a:buClr>
              <a:buFont typeface="Microsoft Sans Serif"/>
              <a:buChar char="▪"/>
              <a:tabLst>
                <a:tab pos="304165" algn="l"/>
                <a:tab pos="304800" algn="l"/>
              </a:tabLst>
            </a:pPr>
            <a:r>
              <a:rPr sz="1800" spc="-5" dirty="0">
                <a:solidFill>
                  <a:srgbClr val="333300"/>
                </a:solidFill>
                <a:latin typeface="Comic Sans MS"/>
                <a:cs typeface="Comic Sans MS"/>
              </a:rPr>
              <a:t>Çalışma </a:t>
            </a:r>
            <a:r>
              <a:rPr sz="1800" spc="-10" dirty="0">
                <a:solidFill>
                  <a:srgbClr val="333300"/>
                </a:solidFill>
                <a:latin typeface="Comic Sans MS"/>
                <a:cs typeface="Comic Sans MS"/>
              </a:rPr>
              <a:t>zamanınızı </a:t>
            </a:r>
            <a:r>
              <a:rPr sz="1800" spc="-5" dirty="0">
                <a:solidFill>
                  <a:srgbClr val="333300"/>
                </a:solidFill>
                <a:latin typeface="Comic Sans MS"/>
                <a:cs typeface="Comic Sans MS"/>
              </a:rPr>
              <a:t>40-50 dakika ile</a:t>
            </a:r>
            <a:r>
              <a:rPr sz="1800" spc="85" dirty="0">
                <a:solidFill>
                  <a:srgbClr val="333300"/>
                </a:solidFill>
                <a:latin typeface="Comic Sans MS"/>
                <a:cs typeface="Comic Sans MS"/>
              </a:rPr>
              <a:t> </a:t>
            </a:r>
            <a:r>
              <a:rPr sz="1800" spc="-10" dirty="0">
                <a:solidFill>
                  <a:srgbClr val="333300"/>
                </a:solidFill>
                <a:latin typeface="Comic Sans MS"/>
                <a:cs typeface="Comic Sans MS"/>
              </a:rPr>
              <a:t>sınırlayın.</a:t>
            </a:r>
            <a:endParaRPr sz="1800">
              <a:latin typeface="Comic Sans MS"/>
              <a:cs typeface="Comic Sans MS"/>
            </a:endParaRPr>
          </a:p>
          <a:p>
            <a:pPr marL="304165" indent="-291465">
              <a:lnSpc>
                <a:spcPct val="100000"/>
              </a:lnSpc>
              <a:spcBef>
                <a:spcPts val="860"/>
              </a:spcBef>
              <a:buClr>
                <a:srgbClr val="A50021"/>
              </a:buClr>
              <a:buFont typeface="Microsoft Sans Serif"/>
              <a:buChar char="▪"/>
              <a:tabLst>
                <a:tab pos="304165" algn="l"/>
                <a:tab pos="304800" algn="l"/>
                <a:tab pos="3896360" algn="l"/>
              </a:tabLst>
            </a:pPr>
            <a:r>
              <a:rPr sz="1800" spc="-5" dirty="0">
                <a:solidFill>
                  <a:srgbClr val="333300"/>
                </a:solidFill>
                <a:latin typeface="Comic Sans MS"/>
                <a:cs typeface="Comic Sans MS"/>
              </a:rPr>
              <a:t>40-50 dakika </a:t>
            </a:r>
            <a:r>
              <a:rPr sz="1800" dirty="0">
                <a:solidFill>
                  <a:srgbClr val="333300"/>
                </a:solidFill>
                <a:latin typeface="Comic Sans MS"/>
                <a:cs typeface="Comic Sans MS"/>
              </a:rPr>
              <a:t>sonunda</a:t>
            </a:r>
            <a:r>
              <a:rPr sz="1800" spc="35" dirty="0">
                <a:solidFill>
                  <a:srgbClr val="333300"/>
                </a:solidFill>
                <a:latin typeface="Comic Sans MS"/>
                <a:cs typeface="Comic Sans MS"/>
              </a:rPr>
              <a:t> </a:t>
            </a:r>
            <a:r>
              <a:rPr sz="1800" spc="-5" dirty="0">
                <a:solidFill>
                  <a:srgbClr val="333300"/>
                </a:solidFill>
                <a:latin typeface="Comic Sans MS"/>
                <a:cs typeface="Comic Sans MS"/>
              </a:rPr>
              <a:t>kısa</a:t>
            </a:r>
            <a:r>
              <a:rPr sz="1800" dirty="0">
                <a:solidFill>
                  <a:srgbClr val="333300"/>
                </a:solidFill>
                <a:latin typeface="Comic Sans MS"/>
                <a:cs typeface="Comic Sans MS"/>
              </a:rPr>
              <a:t> </a:t>
            </a:r>
            <a:r>
              <a:rPr sz="1800" spc="-5" dirty="0">
                <a:solidFill>
                  <a:srgbClr val="333300"/>
                </a:solidFill>
                <a:latin typeface="Comic Sans MS"/>
                <a:cs typeface="Comic Sans MS"/>
              </a:rPr>
              <a:t>süreli	molalar</a:t>
            </a:r>
            <a:r>
              <a:rPr sz="1800" spc="-105" dirty="0">
                <a:solidFill>
                  <a:srgbClr val="333300"/>
                </a:solidFill>
                <a:latin typeface="Comic Sans MS"/>
                <a:cs typeface="Comic Sans MS"/>
              </a:rPr>
              <a:t> </a:t>
            </a:r>
            <a:r>
              <a:rPr sz="1800" spc="-5" dirty="0">
                <a:solidFill>
                  <a:srgbClr val="333300"/>
                </a:solidFill>
                <a:latin typeface="Comic Sans MS"/>
                <a:cs typeface="Comic Sans MS"/>
              </a:rPr>
              <a:t>verin.</a:t>
            </a:r>
            <a:endParaRPr sz="1800">
              <a:latin typeface="Comic Sans MS"/>
              <a:cs typeface="Comic Sans MS"/>
            </a:endParaRPr>
          </a:p>
          <a:p>
            <a:pPr marL="304165" indent="-291465">
              <a:lnSpc>
                <a:spcPct val="100000"/>
              </a:lnSpc>
              <a:spcBef>
                <a:spcPts val="860"/>
              </a:spcBef>
              <a:buClr>
                <a:srgbClr val="A50021"/>
              </a:buClr>
              <a:buFont typeface="Microsoft Sans Serif"/>
              <a:buChar char="▪"/>
              <a:tabLst>
                <a:tab pos="304165" algn="l"/>
                <a:tab pos="304800" algn="l"/>
              </a:tabLst>
            </a:pPr>
            <a:r>
              <a:rPr sz="1800" spc="-5" dirty="0">
                <a:solidFill>
                  <a:srgbClr val="333300"/>
                </a:solidFill>
                <a:latin typeface="Comic Sans MS"/>
                <a:cs typeface="Comic Sans MS"/>
              </a:rPr>
              <a:t>Bütün-parça-bütün düzeniyle</a:t>
            </a:r>
            <a:r>
              <a:rPr sz="1800" spc="-40" dirty="0">
                <a:solidFill>
                  <a:srgbClr val="333300"/>
                </a:solidFill>
                <a:latin typeface="Comic Sans MS"/>
                <a:cs typeface="Comic Sans MS"/>
              </a:rPr>
              <a:t> </a:t>
            </a:r>
            <a:r>
              <a:rPr sz="1800" spc="-5" dirty="0">
                <a:solidFill>
                  <a:srgbClr val="333300"/>
                </a:solidFill>
                <a:latin typeface="Comic Sans MS"/>
                <a:cs typeface="Comic Sans MS"/>
              </a:rPr>
              <a:t>çalışın.</a:t>
            </a:r>
            <a:endParaRPr sz="1800">
              <a:latin typeface="Comic Sans MS"/>
              <a:cs typeface="Comic Sans MS"/>
            </a:endParaRPr>
          </a:p>
        </p:txBody>
      </p:sp>
      <p:sp>
        <p:nvSpPr>
          <p:cNvPr id="5" name="object 5"/>
          <p:cNvSpPr txBox="1"/>
          <p:nvPr/>
        </p:nvSpPr>
        <p:spPr>
          <a:xfrm>
            <a:off x="1282839" y="4857496"/>
            <a:ext cx="6781800" cy="990600"/>
          </a:xfrm>
          <a:prstGeom prst="rect">
            <a:avLst/>
          </a:prstGeom>
          <a:ln w="50800">
            <a:solidFill>
              <a:srgbClr val="800101"/>
            </a:solidFill>
          </a:ln>
        </p:spPr>
        <p:txBody>
          <a:bodyPr vert="horz" wrap="square" lIns="0" tIns="184150" rIns="0" bIns="0" rtlCol="0">
            <a:spAutoFit/>
          </a:bodyPr>
          <a:lstStyle/>
          <a:p>
            <a:pPr marL="91440" marR="273685" indent="-635">
              <a:lnSpc>
                <a:spcPct val="100000"/>
              </a:lnSpc>
              <a:spcBef>
                <a:spcPts val="1450"/>
              </a:spcBef>
            </a:pPr>
            <a:r>
              <a:rPr sz="1800" spc="-5" dirty="0">
                <a:solidFill>
                  <a:srgbClr val="333300"/>
                </a:solidFill>
                <a:latin typeface="Comic Sans MS"/>
                <a:cs typeface="Comic Sans MS"/>
              </a:rPr>
              <a:t>50 </a:t>
            </a:r>
            <a:r>
              <a:rPr sz="1800" dirty="0">
                <a:solidFill>
                  <a:srgbClr val="333300"/>
                </a:solidFill>
                <a:latin typeface="Comic Sans MS"/>
                <a:cs typeface="Comic Sans MS"/>
              </a:rPr>
              <a:t>dakikayı </a:t>
            </a:r>
            <a:r>
              <a:rPr sz="1800" spc="-5" dirty="0">
                <a:solidFill>
                  <a:srgbClr val="333300"/>
                </a:solidFill>
                <a:latin typeface="Comic Sans MS"/>
                <a:cs typeface="Comic Sans MS"/>
              </a:rPr>
              <a:t>aşan çalışmalarda </a:t>
            </a:r>
            <a:r>
              <a:rPr sz="1800" dirty="0">
                <a:solidFill>
                  <a:srgbClr val="333300"/>
                </a:solidFill>
                <a:latin typeface="Comic Sans MS"/>
                <a:cs typeface="Comic Sans MS"/>
              </a:rPr>
              <a:t>genellikle </a:t>
            </a:r>
            <a:r>
              <a:rPr sz="1800" spc="-5" dirty="0">
                <a:solidFill>
                  <a:srgbClr val="A50021"/>
                </a:solidFill>
                <a:latin typeface="Comic Sans MS"/>
                <a:cs typeface="Comic Sans MS"/>
              </a:rPr>
              <a:t>algılama </a:t>
            </a:r>
            <a:r>
              <a:rPr sz="1800" dirty="0">
                <a:solidFill>
                  <a:srgbClr val="A50021"/>
                </a:solidFill>
                <a:latin typeface="Comic Sans MS"/>
                <a:cs typeface="Comic Sans MS"/>
              </a:rPr>
              <a:t>gücü </a:t>
            </a:r>
            <a:r>
              <a:rPr sz="1800" spc="-5" dirty="0">
                <a:solidFill>
                  <a:srgbClr val="333300"/>
                </a:solidFill>
                <a:latin typeface="Comic Sans MS"/>
                <a:cs typeface="Comic Sans MS"/>
              </a:rPr>
              <a:t>azalır;  </a:t>
            </a:r>
            <a:r>
              <a:rPr sz="1800" spc="-5" dirty="0">
                <a:solidFill>
                  <a:srgbClr val="A50021"/>
                </a:solidFill>
                <a:latin typeface="Comic Sans MS"/>
                <a:cs typeface="Comic Sans MS"/>
              </a:rPr>
              <a:t>hatırlama oranı </a:t>
            </a:r>
            <a:r>
              <a:rPr sz="1800" spc="-5" dirty="0">
                <a:solidFill>
                  <a:srgbClr val="333300"/>
                </a:solidFill>
                <a:latin typeface="Comic Sans MS"/>
                <a:cs typeface="Comic Sans MS"/>
              </a:rPr>
              <a:t>hızla</a:t>
            </a:r>
            <a:r>
              <a:rPr sz="1800" spc="-45" dirty="0">
                <a:solidFill>
                  <a:srgbClr val="333300"/>
                </a:solidFill>
                <a:latin typeface="Comic Sans MS"/>
                <a:cs typeface="Comic Sans MS"/>
              </a:rPr>
              <a:t> </a:t>
            </a:r>
            <a:r>
              <a:rPr sz="1800" spc="-5" dirty="0">
                <a:solidFill>
                  <a:srgbClr val="333300"/>
                </a:solidFill>
                <a:latin typeface="Comic Sans MS"/>
                <a:cs typeface="Comic Sans MS"/>
              </a:rPr>
              <a:t>düşer.</a:t>
            </a:r>
            <a:endParaRPr sz="1800">
              <a:latin typeface="Comic Sans MS"/>
              <a:cs typeface="Comic Sans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85797" rIns="0" bIns="0" rtlCol="0">
            <a:spAutoFit/>
          </a:bodyPr>
          <a:lstStyle/>
          <a:p>
            <a:pPr marL="330200">
              <a:lnSpc>
                <a:spcPct val="100000"/>
              </a:lnSpc>
            </a:pPr>
            <a:r>
              <a:rPr spc="-5" dirty="0"/>
              <a:t>ÇALIŞMA MEKANININ</a:t>
            </a:r>
            <a:r>
              <a:rPr spc="-85" dirty="0"/>
              <a:t> </a:t>
            </a:r>
            <a:r>
              <a:rPr spc="-5" dirty="0"/>
              <a:t>OLUŞTURULMASI</a:t>
            </a:r>
          </a:p>
        </p:txBody>
      </p:sp>
      <p:sp>
        <p:nvSpPr>
          <p:cNvPr id="3" name="object 3"/>
          <p:cNvSpPr txBox="1"/>
          <p:nvPr/>
        </p:nvSpPr>
        <p:spPr>
          <a:xfrm>
            <a:off x="828928" y="2073147"/>
            <a:ext cx="7691120" cy="2213610"/>
          </a:xfrm>
          <a:prstGeom prst="rect">
            <a:avLst/>
          </a:prstGeom>
        </p:spPr>
        <p:txBody>
          <a:bodyPr vert="horz" wrap="square" lIns="0" tIns="0" rIns="0" bIns="0" rtlCol="0">
            <a:spAutoFit/>
          </a:bodyPr>
          <a:lstStyle/>
          <a:p>
            <a:pPr marL="304165" marR="5080" indent="-291465" algn="just">
              <a:lnSpc>
                <a:spcPct val="100000"/>
              </a:lnSpc>
              <a:buClr>
                <a:srgbClr val="A50021"/>
              </a:buClr>
              <a:buFont typeface="Microsoft Sans Serif"/>
              <a:buChar char="▪"/>
              <a:tabLst>
                <a:tab pos="304800" algn="l"/>
              </a:tabLst>
            </a:pPr>
            <a:r>
              <a:rPr sz="1800" spc="-5" dirty="0">
                <a:solidFill>
                  <a:srgbClr val="333300"/>
                </a:solidFill>
                <a:latin typeface="Comic Sans MS"/>
                <a:cs typeface="Comic Sans MS"/>
              </a:rPr>
              <a:t>Çalışma davranışını etkileyen </a:t>
            </a:r>
            <a:r>
              <a:rPr sz="1800" dirty="0">
                <a:solidFill>
                  <a:srgbClr val="333300"/>
                </a:solidFill>
                <a:latin typeface="Comic Sans MS"/>
                <a:cs typeface="Comic Sans MS"/>
              </a:rPr>
              <a:t>çevresel </a:t>
            </a:r>
            <a:r>
              <a:rPr sz="1800" spc="-5" dirty="0">
                <a:solidFill>
                  <a:srgbClr val="333300"/>
                </a:solidFill>
                <a:latin typeface="Comic Sans MS"/>
                <a:cs typeface="Comic Sans MS"/>
              </a:rPr>
              <a:t>faktörleri kontrol altına </a:t>
            </a:r>
            <a:r>
              <a:rPr sz="1800" dirty="0">
                <a:solidFill>
                  <a:srgbClr val="333300"/>
                </a:solidFill>
                <a:latin typeface="Comic Sans MS"/>
                <a:cs typeface="Comic Sans MS"/>
              </a:rPr>
              <a:t>almak,  </a:t>
            </a:r>
            <a:r>
              <a:rPr sz="1800" spc="-5" dirty="0">
                <a:solidFill>
                  <a:srgbClr val="333300"/>
                </a:solidFill>
                <a:latin typeface="Comic Sans MS"/>
                <a:cs typeface="Comic Sans MS"/>
              </a:rPr>
              <a:t>çalışma isteğini artırmak ve konsantrasyonu sağlamak için</a:t>
            </a:r>
            <a:r>
              <a:rPr sz="1800" dirty="0">
                <a:solidFill>
                  <a:srgbClr val="333300"/>
                </a:solidFill>
                <a:latin typeface="Comic Sans MS"/>
                <a:cs typeface="Comic Sans MS"/>
              </a:rPr>
              <a:t> </a:t>
            </a:r>
            <a:r>
              <a:rPr sz="1800" spc="-5" dirty="0">
                <a:solidFill>
                  <a:srgbClr val="333300"/>
                </a:solidFill>
                <a:latin typeface="Comic Sans MS"/>
                <a:cs typeface="Comic Sans MS"/>
              </a:rPr>
              <a:t>önemlidir.</a:t>
            </a:r>
            <a:endParaRPr sz="1800">
              <a:latin typeface="Comic Sans MS"/>
              <a:cs typeface="Comic Sans MS"/>
            </a:endParaRPr>
          </a:p>
          <a:p>
            <a:pPr marL="304165" marR="6350" indent="-291465" algn="just">
              <a:lnSpc>
                <a:spcPct val="100000"/>
              </a:lnSpc>
              <a:spcBef>
                <a:spcPts val="1090"/>
              </a:spcBef>
              <a:buClr>
                <a:srgbClr val="A50021"/>
              </a:buClr>
              <a:buFont typeface="Microsoft Sans Serif"/>
              <a:buChar char="▪"/>
              <a:tabLst>
                <a:tab pos="304800" algn="l"/>
              </a:tabLst>
            </a:pPr>
            <a:r>
              <a:rPr sz="1800" dirty="0">
                <a:solidFill>
                  <a:srgbClr val="333300"/>
                </a:solidFill>
                <a:latin typeface="Comic Sans MS"/>
                <a:cs typeface="Comic Sans MS"/>
              </a:rPr>
              <a:t>Ders </a:t>
            </a:r>
            <a:r>
              <a:rPr sz="1800" spc="-5" dirty="0">
                <a:solidFill>
                  <a:srgbClr val="333300"/>
                </a:solidFill>
                <a:latin typeface="Comic Sans MS"/>
                <a:cs typeface="Comic Sans MS"/>
              </a:rPr>
              <a:t>çalışılan mekanda başka bir işle uğraşmamak, </a:t>
            </a:r>
            <a:r>
              <a:rPr sz="1800" dirty="0">
                <a:solidFill>
                  <a:srgbClr val="333300"/>
                </a:solidFill>
                <a:latin typeface="Comic Sans MS"/>
                <a:cs typeface="Comic Sans MS"/>
              </a:rPr>
              <a:t>o </a:t>
            </a:r>
            <a:r>
              <a:rPr sz="1800" spc="-5" dirty="0">
                <a:solidFill>
                  <a:srgbClr val="333300"/>
                </a:solidFill>
                <a:latin typeface="Comic Sans MS"/>
                <a:cs typeface="Comic Sans MS"/>
              </a:rPr>
              <a:t>mekanın beyin  tarafından </a:t>
            </a:r>
            <a:r>
              <a:rPr sz="1800" dirty="0">
                <a:solidFill>
                  <a:srgbClr val="333300"/>
                </a:solidFill>
                <a:latin typeface="Comic Sans MS"/>
                <a:cs typeface="Comic Sans MS"/>
              </a:rPr>
              <a:t>sadece </a:t>
            </a:r>
            <a:r>
              <a:rPr sz="1800" spc="-5" dirty="0">
                <a:solidFill>
                  <a:srgbClr val="333300"/>
                </a:solidFill>
                <a:latin typeface="Comic Sans MS"/>
                <a:cs typeface="Comic Sans MS"/>
              </a:rPr>
              <a:t>çalışmak için kodlanmasını sağlar. Bu durum  çalışmaya yoğunlaşmayı</a:t>
            </a:r>
            <a:r>
              <a:rPr sz="1800" spc="-30" dirty="0">
                <a:solidFill>
                  <a:srgbClr val="333300"/>
                </a:solidFill>
                <a:latin typeface="Comic Sans MS"/>
                <a:cs typeface="Comic Sans MS"/>
              </a:rPr>
              <a:t> </a:t>
            </a:r>
            <a:r>
              <a:rPr sz="1800" spc="-5" dirty="0">
                <a:solidFill>
                  <a:srgbClr val="333300"/>
                </a:solidFill>
                <a:latin typeface="Comic Sans MS"/>
                <a:cs typeface="Comic Sans MS"/>
              </a:rPr>
              <a:t>artırır.</a:t>
            </a:r>
            <a:endParaRPr sz="1800">
              <a:latin typeface="Comic Sans MS"/>
              <a:cs typeface="Comic Sans MS"/>
            </a:endParaRPr>
          </a:p>
          <a:p>
            <a:pPr marL="304165" marR="5080" indent="-291465" algn="just">
              <a:lnSpc>
                <a:spcPct val="100000"/>
              </a:lnSpc>
              <a:spcBef>
                <a:spcPts val="1085"/>
              </a:spcBef>
              <a:buClr>
                <a:srgbClr val="A50021"/>
              </a:buClr>
              <a:buFont typeface="Microsoft Sans Serif"/>
              <a:buChar char="▪"/>
              <a:tabLst>
                <a:tab pos="304800" algn="l"/>
              </a:tabLst>
            </a:pPr>
            <a:r>
              <a:rPr sz="1800" dirty="0">
                <a:solidFill>
                  <a:srgbClr val="333300"/>
                </a:solidFill>
                <a:latin typeface="Comic Sans MS"/>
                <a:cs typeface="Comic Sans MS"/>
              </a:rPr>
              <a:t>Mümkün </a:t>
            </a:r>
            <a:r>
              <a:rPr sz="1800" spc="-5" dirty="0">
                <a:solidFill>
                  <a:srgbClr val="333300"/>
                </a:solidFill>
                <a:latin typeface="Comic Sans MS"/>
                <a:cs typeface="Comic Sans MS"/>
              </a:rPr>
              <a:t>olduğu </a:t>
            </a:r>
            <a:r>
              <a:rPr sz="1800" dirty="0">
                <a:solidFill>
                  <a:srgbClr val="333300"/>
                </a:solidFill>
                <a:latin typeface="Comic Sans MS"/>
                <a:cs typeface="Comic Sans MS"/>
              </a:rPr>
              <a:t>kadar her </a:t>
            </a:r>
            <a:r>
              <a:rPr sz="1800" spc="-5" dirty="0">
                <a:solidFill>
                  <a:srgbClr val="333300"/>
                </a:solidFill>
                <a:latin typeface="Comic Sans MS"/>
                <a:cs typeface="Comic Sans MS"/>
              </a:rPr>
              <a:t>gün aynı </a:t>
            </a:r>
            <a:r>
              <a:rPr sz="1800" dirty="0">
                <a:solidFill>
                  <a:srgbClr val="333300"/>
                </a:solidFill>
                <a:latin typeface="Comic Sans MS"/>
                <a:cs typeface="Comic Sans MS"/>
              </a:rPr>
              <a:t>mekanda </a:t>
            </a:r>
            <a:r>
              <a:rPr sz="1800" spc="-5" dirty="0">
                <a:solidFill>
                  <a:srgbClr val="333300"/>
                </a:solidFill>
                <a:latin typeface="Comic Sans MS"/>
                <a:cs typeface="Comic Sans MS"/>
              </a:rPr>
              <a:t>çalışmak, ders çalışmayı  kolaylaştırır ve dikkati</a:t>
            </a:r>
            <a:r>
              <a:rPr sz="1800" spc="-35" dirty="0">
                <a:solidFill>
                  <a:srgbClr val="333300"/>
                </a:solidFill>
                <a:latin typeface="Comic Sans MS"/>
                <a:cs typeface="Comic Sans MS"/>
              </a:rPr>
              <a:t> </a:t>
            </a:r>
            <a:r>
              <a:rPr sz="1800" spc="-5" dirty="0">
                <a:solidFill>
                  <a:srgbClr val="333300"/>
                </a:solidFill>
                <a:latin typeface="Comic Sans MS"/>
                <a:cs typeface="Comic Sans MS"/>
              </a:rPr>
              <a:t>keskinleştirir.</a:t>
            </a:r>
            <a:endParaRPr sz="1800">
              <a:latin typeface="Comic Sans MS"/>
              <a:cs typeface="Comic Sans MS"/>
            </a:endParaRPr>
          </a:p>
        </p:txBody>
      </p:sp>
      <p:sp>
        <p:nvSpPr>
          <p:cNvPr id="4" name="object 4"/>
          <p:cNvSpPr txBox="1"/>
          <p:nvPr/>
        </p:nvSpPr>
        <p:spPr>
          <a:xfrm>
            <a:off x="1359039" y="5162296"/>
            <a:ext cx="6477000" cy="692150"/>
          </a:xfrm>
          <a:prstGeom prst="rect">
            <a:avLst/>
          </a:prstGeom>
          <a:ln w="50799">
            <a:solidFill>
              <a:srgbClr val="800101"/>
            </a:solidFill>
          </a:ln>
        </p:spPr>
        <p:txBody>
          <a:bodyPr vert="horz" wrap="square" lIns="0" tIns="34925" rIns="0" bIns="0" rtlCol="0">
            <a:spAutoFit/>
          </a:bodyPr>
          <a:lstStyle/>
          <a:p>
            <a:pPr marL="91440" marR="210185" indent="-635">
              <a:lnSpc>
                <a:spcPct val="100000"/>
              </a:lnSpc>
              <a:spcBef>
                <a:spcPts val="275"/>
              </a:spcBef>
            </a:pPr>
            <a:r>
              <a:rPr sz="1800" spc="-5" dirty="0">
                <a:solidFill>
                  <a:srgbClr val="333300"/>
                </a:solidFill>
                <a:latin typeface="Comic Sans MS"/>
                <a:cs typeface="Comic Sans MS"/>
              </a:rPr>
              <a:t>Çalışma mekanın uygun özellikler taşıması, konsantrasyonu  sağlayan etmenlerin başında</a:t>
            </a:r>
            <a:r>
              <a:rPr sz="1800" spc="-80" dirty="0">
                <a:solidFill>
                  <a:srgbClr val="333300"/>
                </a:solidFill>
                <a:latin typeface="Comic Sans MS"/>
                <a:cs typeface="Comic Sans MS"/>
              </a:rPr>
              <a:t> </a:t>
            </a:r>
            <a:r>
              <a:rPr sz="1800" spc="-5" dirty="0">
                <a:solidFill>
                  <a:srgbClr val="333300"/>
                </a:solidFill>
                <a:latin typeface="Comic Sans MS"/>
                <a:cs typeface="Comic Sans MS"/>
              </a:rPr>
              <a:t>gelir.</a:t>
            </a:r>
            <a:endParaRPr sz="1800">
              <a:latin typeface="Comic Sans MS"/>
              <a:cs typeface="Comic Sans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80997" rIns="0" bIns="0" rtlCol="0">
            <a:spAutoFit/>
          </a:bodyPr>
          <a:lstStyle/>
          <a:p>
            <a:pPr marL="482600" marR="5080">
              <a:lnSpc>
                <a:spcPct val="100000"/>
              </a:lnSpc>
            </a:pPr>
            <a:r>
              <a:rPr dirty="0"/>
              <a:t>DERS </a:t>
            </a:r>
            <a:r>
              <a:rPr spc="-5" dirty="0"/>
              <a:t>ÇALIŞMAYA UYGUN ÇALIŞMA  MEKANIN</a:t>
            </a:r>
            <a:r>
              <a:rPr spc="-80" dirty="0"/>
              <a:t> </a:t>
            </a:r>
            <a:r>
              <a:rPr spc="-5" dirty="0"/>
              <a:t>ÖZELLİKLERİ</a:t>
            </a:r>
          </a:p>
        </p:txBody>
      </p:sp>
      <p:sp>
        <p:nvSpPr>
          <p:cNvPr id="3" name="object 3"/>
          <p:cNvSpPr txBox="1"/>
          <p:nvPr/>
        </p:nvSpPr>
        <p:spPr>
          <a:xfrm>
            <a:off x="1667129" y="2254250"/>
            <a:ext cx="6428740" cy="2222500"/>
          </a:xfrm>
          <a:prstGeom prst="rect">
            <a:avLst/>
          </a:prstGeom>
        </p:spPr>
        <p:txBody>
          <a:bodyPr vert="horz" wrap="square" lIns="0" tIns="0" rIns="0" bIns="0" rtlCol="0">
            <a:spAutoFit/>
          </a:bodyPr>
          <a:lstStyle/>
          <a:p>
            <a:pPr marL="304165" indent="-291465">
              <a:lnSpc>
                <a:spcPct val="100000"/>
              </a:lnSpc>
              <a:buClr>
                <a:srgbClr val="A50021"/>
              </a:buClr>
              <a:buFont typeface="Microsoft Sans Serif"/>
              <a:buChar char="▪"/>
              <a:tabLst>
                <a:tab pos="304165" algn="l"/>
                <a:tab pos="304800" algn="l"/>
              </a:tabLst>
            </a:pPr>
            <a:r>
              <a:rPr sz="2000" spc="-5" dirty="0">
                <a:solidFill>
                  <a:srgbClr val="333300"/>
                </a:solidFill>
                <a:latin typeface="Comic Sans MS"/>
                <a:cs typeface="Comic Sans MS"/>
              </a:rPr>
              <a:t>Sık sık havalandırılan temiz bir</a:t>
            </a:r>
            <a:r>
              <a:rPr sz="2000" spc="20" dirty="0">
                <a:solidFill>
                  <a:srgbClr val="333300"/>
                </a:solidFill>
                <a:latin typeface="Comic Sans MS"/>
                <a:cs typeface="Comic Sans MS"/>
              </a:rPr>
              <a:t> </a:t>
            </a:r>
            <a:r>
              <a:rPr sz="2000" spc="-5" dirty="0">
                <a:solidFill>
                  <a:srgbClr val="333300"/>
                </a:solidFill>
                <a:latin typeface="Comic Sans MS"/>
                <a:cs typeface="Comic Sans MS"/>
              </a:rPr>
              <a:t>mekan</a:t>
            </a:r>
            <a:endParaRPr sz="2000">
              <a:latin typeface="Comic Sans MS"/>
              <a:cs typeface="Comic Sans MS"/>
            </a:endParaRPr>
          </a:p>
          <a:p>
            <a:pPr marL="304165" indent="-291465">
              <a:lnSpc>
                <a:spcPct val="100000"/>
              </a:lnSpc>
              <a:spcBef>
                <a:spcPts val="830"/>
              </a:spcBef>
              <a:buClr>
                <a:srgbClr val="A50021"/>
              </a:buClr>
              <a:buFont typeface="Microsoft Sans Serif"/>
              <a:buChar char="▪"/>
              <a:tabLst>
                <a:tab pos="304165" algn="l"/>
                <a:tab pos="304800" algn="l"/>
              </a:tabLst>
            </a:pPr>
            <a:r>
              <a:rPr sz="2000" spc="-5" dirty="0">
                <a:solidFill>
                  <a:srgbClr val="333300"/>
                </a:solidFill>
                <a:latin typeface="Comic Sans MS"/>
                <a:cs typeface="Comic Sans MS"/>
              </a:rPr>
              <a:t>Ne çok sıcak ne de</a:t>
            </a:r>
            <a:r>
              <a:rPr sz="2000" spc="-20" dirty="0">
                <a:solidFill>
                  <a:srgbClr val="333300"/>
                </a:solidFill>
                <a:latin typeface="Comic Sans MS"/>
                <a:cs typeface="Comic Sans MS"/>
              </a:rPr>
              <a:t> </a:t>
            </a:r>
            <a:r>
              <a:rPr sz="2000" spc="-5" dirty="0">
                <a:solidFill>
                  <a:srgbClr val="333300"/>
                </a:solidFill>
                <a:latin typeface="Comic Sans MS"/>
                <a:cs typeface="Comic Sans MS"/>
              </a:rPr>
              <a:t>soğuk</a:t>
            </a:r>
            <a:endParaRPr sz="2000">
              <a:latin typeface="Comic Sans MS"/>
              <a:cs typeface="Comic Sans MS"/>
            </a:endParaRPr>
          </a:p>
          <a:p>
            <a:pPr marL="304165" indent="-291465">
              <a:lnSpc>
                <a:spcPct val="100000"/>
              </a:lnSpc>
              <a:spcBef>
                <a:spcPts val="840"/>
              </a:spcBef>
              <a:buClr>
                <a:srgbClr val="A50021"/>
              </a:buClr>
              <a:buFont typeface="Microsoft Sans Serif"/>
              <a:buChar char="▪"/>
              <a:tabLst>
                <a:tab pos="304165" algn="l"/>
                <a:tab pos="304800" algn="l"/>
              </a:tabLst>
            </a:pPr>
            <a:r>
              <a:rPr sz="2000" spc="-5" dirty="0">
                <a:solidFill>
                  <a:srgbClr val="333300"/>
                </a:solidFill>
                <a:latin typeface="Comic Sans MS"/>
                <a:cs typeface="Comic Sans MS"/>
              </a:rPr>
              <a:t>Uygun boyutlarda çalışma masası</a:t>
            </a:r>
            <a:endParaRPr sz="2000">
              <a:latin typeface="Comic Sans MS"/>
              <a:cs typeface="Comic Sans MS"/>
            </a:endParaRPr>
          </a:p>
          <a:p>
            <a:pPr marL="304165" marR="5080" indent="-291465">
              <a:lnSpc>
                <a:spcPts val="2039"/>
              </a:lnSpc>
              <a:spcBef>
                <a:spcPts val="1200"/>
              </a:spcBef>
              <a:buClr>
                <a:srgbClr val="A50021"/>
              </a:buClr>
              <a:buFont typeface="Microsoft Sans Serif"/>
              <a:buChar char="▪"/>
              <a:tabLst>
                <a:tab pos="304165" algn="l"/>
                <a:tab pos="304800" algn="l"/>
              </a:tabLst>
            </a:pPr>
            <a:r>
              <a:rPr sz="2000" spc="-5" dirty="0">
                <a:solidFill>
                  <a:srgbClr val="333300"/>
                </a:solidFill>
                <a:latin typeface="Comic Sans MS"/>
                <a:cs typeface="Comic Sans MS"/>
              </a:rPr>
              <a:t>Çalışma sandalyesi ne </a:t>
            </a:r>
            <a:r>
              <a:rPr sz="2000" spc="-10" dirty="0">
                <a:solidFill>
                  <a:srgbClr val="333300"/>
                </a:solidFill>
                <a:latin typeface="Comic Sans MS"/>
                <a:cs typeface="Comic Sans MS"/>
              </a:rPr>
              <a:t>çok </a:t>
            </a:r>
            <a:r>
              <a:rPr sz="2000" spc="-5" dirty="0">
                <a:solidFill>
                  <a:srgbClr val="333300"/>
                </a:solidFill>
                <a:latin typeface="Comic Sans MS"/>
                <a:cs typeface="Comic Sans MS"/>
              </a:rPr>
              <a:t>rahat ne de rahatsız edici  sertlikte</a:t>
            </a:r>
            <a:endParaRPr sz="2000">
              <a:latin typeface="Comic Sans MS"/>
              <a:cs typeface="Comic Sans MS"/>
            </a:endParaRPr>
          </a:p>
          <a:p>
            <a:pPr marL="304165" indent="-291465">
              <a:lnSpc>
                <a:spcPct val="100000"/>
              </a:lnSpc>
              <a:spcBef>
                <a:spcPts val="825"/>
              </a:spcBef>
              <a:buClr>
                <a:srgbClr val="A50021"/>
              </a:buClr>
              <a:buFont typeface="Microsoft Sans Serif"/>
              <a:buChar char="▪"/>
              <a:tabLst>
                <a:tab pos="304165" algn="l"/>
                <a:tab pos="304800" algn="l"/>
              </a:tabLst>
            </a:pPr>
            <a:r>
              <a:rPr sz="2000" spc="-5" dirty="0">
                <a:solidFill>
                  <a:srgbClr val="333300"/>
                </a:solidFill>
                <a:latin typeface="Comic Sans MS"/>
                <a:cs typeface="Comic Sans MS"/>
              </a:rPr>
              <a:t>Telefon, televizyon, gürültü ve benzerlerinden</a:t>
            </a:r>
            <a:r>
              <a:rPr sz="2000" spc="130" dirty="0">
                <a:solidFill>
                  <a:srgbClr val="333300"/>
                </a:solidFill>
                <a:latin typeface="Comic Sans MS"/>
                <a:cs typeface="Comic Sans MS"/>
              </a:rPr>
              <a:t> </a:t>
            </a:r>
            <a:r>
              <a:rPr sz="2000" spc="-5" dirty="0">
                <a:solidFill>
                  <a:srgbClr val="333300"/>
                </a:solidFill>
                <a:latin typeface="Comic Sans MS"/>
                <a:cs typeface="Comic Sans MS"/>
              </a:rPr>
              <a:t>uzak</a:t>
            </a:r>
            <a:endParaRPr sz="2000">
              <a:latin typeface="Comic Sans MS"/>
              <a:cs typeface="Comic Sans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09928" y="696976"/>
            <a:ext cx="6040755" cy="746760"/>
          </a:xfrm>
          <a:prstGeom prst="rect">
            <a:avLst/>
          </a:prstGeom>
        </p:spPr>
        <p:txBody>
          <a:bodyPr vert="horz" wrap="square" lIns="0" tIns="0" rIns="0" bIns="0" rtlCol="0">
            <a:spAutoFit/>
          </a:bodyPr>
          <a:lstStyle/>
          <a:p>
            <a:pPr marL="12700" marR="5080">
              <a:lnSpc>
                <a:spcPct val="100000"/>
              </a:lnSpc>
            </a:pPr>
            <a:r>
              <a:rPr spc="-5" dirty="0"/>
              <a:t>NEYİN NE ZAMAN ÇALIŞILACAĞININ  </a:t>
            </a:r>
            <a:r>
              <a:rPr dirty="0"/>
              <a:t>PLANLANMASI </a:t>
            </a:r>
            <a:r>
              <a:rPr spc="-5" dirty="0"/>
              <a:t>(PROGRAM</a:t>
            </a:r>
            <a:r>
              <a:rPr spc="-85" dirty="0"/>
              <a:t> </a:t>
            </a:r>
            <a:r>
              <a:rPr spc="-5" dirty="0"/>
              <a:t>YAPMAK</a:t>
            </a:r>
            <a:r>
              <a:rPr spc="-5" dirty="0">
                <a:latin typeface="Century Gothic"/>
                <a:cs typeface="Century Gothic"/>
              </a:rPr>
              <a:t>)</a:t>
            </a:r>
          </a:p>
        </p:txBody>
      </p:sp>
      <p:sp>
        <p:nvSpPr>
          <p:cNvPr id="3" name="object 3"/>
          <p:cNvSpPr/>
          <p:nvPr/>
        </p:nvSpPr>
        <p:spPr>
          <a:xfrm>
            <a:off x="673239" y="4400296"/>
            <a:ext cx="7703820" cy="1587500"/>
          </a:xfrm>
          <a:custGeom>
            <a:avLst/>
            <a:gdLst/>
            <a:ahLst/>
            <a:cxnLst/>
            <a:rect l="l" t="t" r="r" b="b"/>
            <a:pathLst>
              <a:path w="7703820" h="1587500">
                <a:moveTo>
                  <a:pt x="0" y="0"/>
                </a:moveTo>
                <a:lnTo>
                  <a:pt x="0" y="1587246"/>
                </a:lnTo>
                <a:lnTo>
                  <a:pt x="7703819" y="1587246"/>
                </a:lnTo>
                <a:lnTo>
                  <a:pt x="7703819" y="0"/>
                </a:lnTo>
                <a:lnTo>
                  <a:pt x="0" y="0"/>
                </a:lnTo>
                <a:close/>
              </a:path>
            </a:pathLst>
          </a:custGeom>
          <a:ln w="50800">
            <a:solidFill>
              <a:srgbClr val="800101"/>
            </a:solidFill>
          </a:ln>
        </p:spPr>
        <p:txBody>
          <a:bodyPr wrap="square" lIns="0" tIns="0" rIns="0" bIns="0" rtlCol="0"/>
          <a:lstStyle/>
          <a:p>
            <a:endParaRPr/>
          </a:p>
        </p:txBody>
      </p:sp>
      <p:sp>
        <p:nvSpPr>
          <p:cNvPr id="4" name="object 4"/>
          <p:cNvSpPr txBox="1"/>
          <p:nvPr/>
        </p:nvSpPr>
        <p:spPr>
          <a:xfrm>
            <a:off x="790587" y="1995690"/>
            <a:ext cx="7469505" cy="2755900"/>
          </a:xfrm>
          <a:prstGeom prst="rect">
            <a:avLst/>
          </a:prstGeom>
        </p:spPr>
        <p:txBody>
          <a:bodyPr vert="horz" wrap="square" lIns="0" tIns="0" rIns="0" bIns="0" rtlCol="0">
            <a:spAutoFit/>
          </a:bodyPr>
          <a:lstStyle/>
          <a:p>
            <a:pPr marL="736600">
              <a:lnSpc>
                <a:spcPct val="100000"/>
              </a:lnSpc>
            </a:pPr>
            <a:r>
              <a:rPr sz="1900" b="1" spc="-5" dirty="0">
                <a:solidFill>
                  <a:srgbClr val="333300"/>
                </a:solidFill>
                <a:latin typeface="Comic Sans MS"/>
                <a:cs typeface="Comic Sans MS"/>
              </a:rPr>
              <a:t>Önceden hazırlanan </a:t>
            </a:r>
            <a:r>
              <a:rPr sz="1900" b="1" dirty="0">
                <a:solidFill>
                  <a:srgbClr val="333300"/>
                </a:solidFill>
                <a:latin typeface="Comic Sans MS"/>
                <a:cs typeface="Comic Sans MS"/>
              </a:rPr>
              <a:t>program </a:t>
            </a:r>
            <a:r>
              <a:rPr sz="1900" b="1" spc="-5" dirty="0">
                <a:solidFill>
                  <a:srgbClr val="333300"/>
                </a:solidFill>
                <a:latin typeface="Comic Sans MS"/>
                <a:cs typeface="Comic Sans MS"/>
              </a:rPr>
              <a:t>aşağıdaki faydaları sağlar</a:t>
            </a:r>
            <a:r>
              <a:rPr sz="1900" spc="-5" dirty="0">
                <a:solidFill>
                  <a:srgbClr val="333300"/>
                </a:solidFill>
                <a:latin typeface="Comic Sans MS"/>
                <a:cs typeface="Comic Sans MS"/>
              </a:rPr>
              <a:t>:</a:t>
            </a:r>
            <a:endParaRPr sz="1900">
              <a:latin typeface="Comic Sans MS"/>
              <a:cs typeface="Comic Sans MS"/>
            </a:endParaRPr>
          </a:p>
          <a:p>
            <a:pPr marL="919480" indent="-182880">
              <a:lnSpc>
                <a:spcPct val="100000"/>
              </a:lnSpc>
              <a:spcBef>
                <a:spcPts val="760"/>
              </a:spcBef>
              <a:buClr>
                <a:srgbClr val="A50021"/>
              </a:buClr>
              <a:buFont typeface="Microsoft Sans Serif"/>
              <a:buChar char="▪"/>
              <a:tabLst>
                <a:tab pos="920115" algn="l"/>
              </a:tabLst>
            </a:pPr>
            <a:r>
              <a:rPr sz="1900" spc="-5" dirty="0">
                <a:solidFill>
                  <a:srgbClr val="333300"/>
                </a:solidFill>
                <a:latin typeface="Comic Sans MS"/>
                <a:cs typeface="Comic Sans MS"/>
              </a:rPr>
              <a:t>Zamanın </a:t>
            </a:r>
            <a:r>
              <a:rPr sz="1900" dirty="0">
                <a:solidFill>
                  <a:srgbClr val="333300"/>
                </a:solidFill>
                <a:latin typeface="Comic Sans MS"/>
                <a:cs typeface="Comic Sans MS"/>
              </a:rPr>
              <a:t>etkili </a:t>
            </a:r>
            <a:r>
              <a:rPr sz="1900" spc="-5" dirty="0">
                <a:solidFill>
                  <a:srgbClr val="333300"/>
                </a:solidFill>
                <a:latin typeface="Comic Sans MS"/>
                <a:cs typeface="Comic Sans MS"/>
              </a:rPr>
              <a:t>şekilde</a:t>
            </a:r>
            <a:r>
              <a:rPr sz="1900" spc="-20" dirty="0">
                <a:solidFill>
                  <a:srgbClr val="333300"/>
                </a:solidFill>
                <a:latin typeface="Comic Sans MS"/>
                <a:cs typeface="Comic Sans MS"/>
              </a:rPr>
              <a:t> </a:t>
            </a:r>
            <a:r>
              <a:rPr sz="1900" spc="-5" dirty="0">
                <a:solidFill>
                  <a:srgbClr val="333300"/>
                </a:solidFill>
                <a:latin typeface="Comic Sans MS"/>
                <a:cs typeface="Comic Sans MS"/>
              </a:rPr>
              <a:t>kullanılması</a:t>
            </a:r>
            <a:endParaRPr sz="1900">
              <a:latin typeface="Comic Sans MS"/>
              <a:cs typeface="Comic Sans MS"/>
            </a:endParaRPr>
          </a:p>
          <a:p>
            <a:pPr marL="919480" indent="-182880">
              <a:lnSpc>
                <a:spcPct val="100000"/>
              </a:lnSpc>
              <a:spcBef>
                <a:spcPts val="685"/>
              </a:spcBef>
              <a:buClr>
                <a:srgbClr val="A50021"/>
              </a:buClr>
              <a:buFont typeface="Microsoft Sans Serif"/>
              <a:buChar char="▪"/>
              <a:tabLst>
                <a:tab pos="920115" algn="l"/>
              </a:tabLst>
            </a:pPr>
            <a:r>
              <a:rPr sz="1900" spc="-5" dirty="0">
                <a:solidFill>
                  <a:srgbClr val="333300"/>
                </a:solidFill>
                <a:latin typeface="Comic Sans MS"/>
                <a:cs typeface="Comic Sans MS"/>
              </a:rPr>
              <a:t>Neye, nereden </a:t>
            </a:r>
            <a:r>
              <a:rPr sz="1900" dirty="0">
                <a:solidFill>
                  <a:srgbClr val="333300"/>
                </a:solidFill>
                <a:latin typeface="Comic Sans MS"/>
                <a:cs typeface="Comic Sans MS"/>
              </a:rPr>
              <a:t>başlanacağına </a:t>
            </a:r>
            <a:r>
              <a:rPr sz="1900" spc="-5" dirty="0">
                <a:solidFill>
                  <a:srgbClr val="333300"/>
                </a:solidFill>
                <a:latin typeface="Comic Sans MS"/>
                <a:cs typeface="Comic Sans MS"/>
              </a:rPr>
              <a:t>karar</a:t>
            </a:r>
            <a:r>
              <a:rPr sz="1900" spc="-40" dirty="0">
                <a:solidFill>
                  <a:srgbClr val="333300"/>
                </a:solidFill>
                <a:latin typeface="Comic Sans MS"/>
                <a:cs typeface="Comic Sans MS"/>
              </a:rPr>
              <a:t> </a:t>
            </a:r>
            <a:r>
              <a:rPr sz="1900" spc="-5" dirty="0">
                <a:solidFill>
                  <a:srgbClr val="333300"/>
                </a:solidFill>
                <a:latin typeface="Comic Sans MS"/>
                <a:cs typeface="Comic Sans MS"/>
              </a:rPr>
              <a:t>verilmesi</a:t>
            </a:r>
            <a:endParaRPr sz="1900">
              <a:latin typeface="Comic Sans MS"/>
              <a:cs typeface="Comic Sans MS"/>
            </a:endParaRPr>
          </a:p>
          <a:p>
            <a:pPr marL="919480" indent="-182880">
              <a:lnSpc>
                <a:spcPct val="100000"/>
              </a:lnSpc>
              <a:spcBef>
                <a:spcPts val="685"/>
              </a:spcBef>
              <a:buClr>
                <a:srgbClr val="A50021"/>
              </a:buClr>
              <a:buFont typeface="Microsoft Sans Serif"/>
              <a:buChar char="▪"/>
              <a:tabLst>
                <a:tab pos="920115" algn="l"/>
              </a:tabLst>
            </a:pPr>
            <a:r>
              <a:rPr sz="1900" spc="-5" dirty="0">
                <a:solidFill>
                  <a:srgbClr val="333300"/>
                </a:solidFill>
                <a:latin typeface="Comic Sans MS"/>
                <a:cs typeface="Comic Sans MS"/>
              </a:rPr>
              <a:t>Ne zaman dinlenip ne zaman </a:t>
            </a:r>
            <a:r>
              <a:rPr sz="1900" dirty="0">
                <a:solidFill>
                  <a:srgbClr val="333300"/>
                </a:solidFill>
                <a:latin typeface="Comic Sans MS"/>
                <a:cs typeface="Comic Sans MS"/>
              </a:rPr>
              <a:t>çalışılacağının</a:t>
            </a:r>
            <a:r>
              <a:rPr sz="1900" spc="15" dirty="0">
                <a:solidFill>
                  <a:srgbClr val="333300"/>
                </a:solidFill>
                <a:latin typeface="Comic Sans MS"/>
                <a:cs typeface="Comic Sans MS"/>
              </a:rPr>
              <a:t> </a:t>
            </a:r>
            <a:r>
              <a:rPr sz="1900" dirty="0">
                <a:solidFill>
                  <a:srgbClr val="333300"/>
                </a:solidFill>
                <a:latin typeface="Comic Sans MS"/>
                <a:cs typeface="Comic Sans MS"/>
              </a:rPr>
              <a:t>planlanması</a:t>
            </a:r>
            <a:endParaRPr sz="1900">
              <a:latin typeface="Comic Sans MS"/>
              <a:cs typeface="Comic Sans MS"/>
            </a:endParaRPr>
          </a:p>
          <a:p>
            <a:pPr marL="919480" indent="-182880">
              <a:lnSpc>
                <a:spcPct val="100000"/>
              </a:lnSpc>
              <a:spcBef>
                <a:spcPts val="685"/>
              </a:spcBef>
              <a:buClr>
                <a:srgbClr val="A50021"/>
              </a:buClr>
              <a:buFont typeface="Microsoft Sans Serif"/>
              <a:buChar char="▪"/>
              <a:tabLst>
                <a:tab pos="920115" algn="l"/>
              </a:tabLst>
            </a:pPr>
            <a:r>
              <a:rPr sz="1900" spc="-5" dirty="0">
                <a:solidFill>
                  <a:srgbClr val="333300"/>
                </a:solidFill>
                <a:latin typeface="Comic Sans MS"/>
                <a:cs typeface="Comic Sans MS"/>
              </a:rPr>
              <a:t>Güven ve motivasyonun</a:t>
            </a:r>
            <a:r>
              <a:rPr sz="1900" spc="-30" dirty="0">
                <a:solidFill>
                  <a:srgbClr val="333300"/>
                </a:solidFill>
                <a:latin typeface="Comic Sans MS"/>
                <a:cs typeface="Comic Sans MS"/>
              </a:rPr>
              <a:t> </a:t>
            </a:r>
            <a:r>
              <a:rPr sz="1900" spc="-5" dirty="0">
                <a:solidFill>
                  <a:srgbClr val="333300"/>
                </a:solidFill>
                <a:latin typeface="Comic Sans MS"/>
                <a:cs typeface="Comic Sans MS"/>
              </a:rPr>
              <a:t>artması</a:t>
            </a:r>
            <a:endParaRPr sz="1900">
              <a:latin typeface="Comic Sans MS"/>
              <a:cs typeface="Comic Sans MS"/>
            </a:endParaRPr>
          </a:p>
          <a:p>
            <a:pPr>
              <a:lnSpc>
                <a:spcPct val="100000"/>
              </a:lnSpc>
            </a:pPr>
            <a:endParaRPr sz="1900">
              <a:latin typeface="Times New Roman"/>
              <a:cs typeface="Times New Roman"/>
            </a:endParaRPr>
          </a:p>
          <a:p>
            <a:pPr>
              <a:lnSpc>
                <a:spcPct val="100000"/>
              </a:lnSpc>
              <a:spcBef>
                <a:spcPts val="5"/>
              </a:spcBef>
            </a:pPr>
            <a:endParaRPr sz="2600">
              <a:latin typeface="Times New Roman"/>
              <a:cs typeface="Times New Roman"/>
            </a:endParaRPr>
          </a:p>
          <a:p>
            <a:pPr>
              <a:lnSpc>
                <a:spcPct val="100000"/>
              </a:lnSpc>
              <a:spcBef>
                <a:spcPts val="5"/>
              </a:spcBef>
            </a:pPr>
            <a:r>
              <a:rPr sz="1900" spc="-5" dirty="0">
                <a:solidFill>
                  <a:srgbClr val="333300"/>
                </a:solidFill>
                <a:latin typeface="Comic Sans MS"/>
                <a:cs typeface="Comic Sans MS"/>
              </a:rPr>
              <a:t>Çalışma programından, tekrarı içeren, </a:t>
            </a:r>
            <a:r>
              <a:rPr sz="1900" dirty="0">
                <a:solidFill>
                  <a:srgbClr val="333300"/>
                </a:solidFill>
                <a:latin typeface="Comic Sans MS"/>
                <a:cs typeface="Comic Sans MS"/>
              </a:rPr>
              <a:t>etkili çalışmayı </a:t>
            </a:r>
            <a:r>
              <a:rPr sz="1900" spc="-5" dirty="0">
                <a:solidFill>
                  <a:srgbClr val="333300"/>
                </a:solidFill>
                <a:latin typeface="Comic Sans MS"/>
                <a:cs typeface="Comic Sans MS"/>
              </a:rPr>
              <a:t>sağlayan   </a:t>
            </a:r>
            <a:r>
              <a:rPr sz="1900" spc="75" dirty="0">
                <a:solidFill>
                  <a:srgbClr val="333300"/>
                </a:solidFill>
                <a:latin typeface="Comic Sans MS"/>
                <a:cs typeface="Comic Sans MS"/>
              </a:rPr>
              <a:t> </a:t>
            </a:r>
            <a:r>
              <a:rPr sz="1900" spc="-5" dirty="0">
                <a:solidFill>
                  <a:srgbClr val="333300"/>
                </a:solidFill>
                <a:latin typeface="Comic Sans MS"/>
                <a:cs typeface="Comic Sans MS"/>
              </a:rPr>
              <a:t>ve</a:t>
            </a:r>
            <a:endParaRPr sz="1900">
              <a:latin typeface="Comic Sans MS"/>
              <a:cs typeface="Comic Sans MS"/>
            </a:endParaRPr>
          </a:p>
        </p:txBody>
      </p:sp>
      <p:sp>
        <p:nvSpPr>
          <p:cNvPr id="5" name="object 5"/>
          <p:cNvSpPr txBox="1"/>
          <p:nvPr/>
        </p:nvSpPr>
        <p:spPr>
          <a:xfrm>
            <a:off x="790575" y="4748021"/>
            <a:ext cx="684530" cy="869950"/>
          </a:xfrm>
          <a:prstGeom prst="rect">
            <a:avLst/>
          </a:prstGeom>
        </p:spPr>
        <p:txBody>
          <a:bodyPr vert="horz" wrap="square" lIns="0" tIns="0" rIns="0" bIns="0" rtlCol="0">
            <a:spAutoFit/>
          </a:bodyPr>
          <a:lstStyle/>
          <a:p>
            <a:pPr algn="just">
              <a:lnSpc>
                <a:spcPct val="100000"/>
              </a:lnSpc>
            </a:pPr>
            <a:r>
              <a:rPr sz="1900" spc="-5" dirty="0">
                <a:solidFill>
                  <a:srgbClr val="333300"/>
                </a:solidFill>
                <a:latin typeface="Comic Sans MS"/>
                <a:cs typeface="Comic Sans MS"/>
              </a:rPr>
              <a:t>kişiye  belirli  ver</a:t>
            </a:r>
            <a:r>
              <a:rPr sz="1900" spc="-10" dirty="0">
                <a:solidFill>
                  <a:srgbClr val="333300"/>
                </a:solidFill>
                <a:latin typeface="Comic Sans MS"/>
                <a:cs typeface="Comic Sans MS"/>
              </a:rPr>
              <a:t>m</a:t>
            </a:r>
            <a:r>
              <a:rPr sz="1900" dirty="0">
                <a:solidFill>
                  <a:srgbClr val="333300"/>
                </a:solidFill>
                <a:latin typeface="Comic Sans MS"/>
                <a:cs typeface="Comic Sans MS"/>
              </a:rPr>
              <a:t>e</a:t>
            </a:r>
            <a:endParaRPr sz="1900">
              <a:latin typeface="Comic Sans MS"/>
              <a:cs typeface="Comic Sans MS"/>
            </a:endParaRPr>
          </a:p>
        </p:txBody>
      </p:sp>
      <p:sp>
        <p:nvSpPr>
          <p:cNvPr id="6" name="object 6"/>
          <p:cNvSpPr txBox="1"/>
          <p:nvPr/>
        </p:nvSpPr>
        <p:spPr>
          <a:xfrm>
            <a:off x="1599398" y="4748021"/>
            <a:ext cx="6660515" cy="869950"/>
          </a:xfrm>
          <a:prstGeom prst="rect">
            <a:avLst/>
          </a:prstGeom>
        </p:spPr>
        <p:txBody>
          <a:bodyPr vert="horz" wrap="square" lIns="0" tIns="0" rIns="0" bIns="0" rtlCol="0">
            <a:spAutoFit/>
          </a:bodyPr>
          <a:lstStyle/>
          <a:p>
            <a:pPr marL="29209" indent="-29845" algn="just">
              <a:lnSpc>
                <a:spcPct val="100000"/>
              </a:lnSpc>
            </a:pPr>
            <a:r>
              <a:rPr sz="1900" dirty="0">
                <a:solidFill>
                  <a:srgbClr val="333300"/>
                </a:solidFill>
                <a:latin typeface="Comic Sans MS"/>
                <a:cs typeface="Comic Sans MS"/>
              </a:rPr>
              <a:t>özgü </a:t>
            </a:r>
            <a:r>
              <a:rPr sz="1900" spc="-5" dirty="0">
                <a:solidFill>
                  <a:srgbClr val="333300"/>
                </a:solidFill>
                <a:latin typeface="Comic Sans MS"/>
                <a:cs typeface="Comic Sans MS"/>
              </a:rPr>
              <a:t>hazırlanmış bir program kastedilmektedir. Sadece  saatlerde dersin başına oturma, belirli saatlerde mola  üzerine  kurulmuş  bir  çizelge,  uygun  bir  ders     </a:t>
            </a:r>
            <a:r>
              <a:rPr sz="1900" spc="280" dirty="0">
                <a:solidFill>
                  <a:srgbClr val="333300"/>
                </a:solidFill>
                <a:latin typeface="Comic Sans MS"/>
                <a:cs typeface="Comic Sans MS"/>
              </a:rPr>
              <a:t> </a:t>
            </a:r>
            <a:r>
              <a:rPr sz="1900" spc="-5" dirty="0">
                <a:solidFill>
                  <a:srgbClr val="333300"/>
                </a:solidFill>
                <a:latin typeface="Comic Sans MS"/>
                <a:cs typeface="Comic Sans MS"/>
              </a:rPr>
              <a:t>çalışma</a:t>
            </a:r>
            <a:endParaRPr sz="1900">
              <a:latin typeface="Comic Sans MS"/>
              <a:cs typeface="Comic Sans MS"/>
            </a:endParaRPr>
          </a:p>
        </p:txBody>
      </p:sp>
      <p:sp>
        <p:nvSpPr>
          <p:cNvPr id="7" name="object 7"/>
          <p:cNvSpPr txBox="1"/>
          <p:nvPr/>
        </p:nvSpPr>
        <p:spPr>
          <a:xfrm>
            <a:off x="790575" y="5615178"/>
            <a:ext cx="2923540" cy="292100"/>
          </a:xfrm>
          <a:prstGeom prst="rect">
            <a:avLst/>
          </a:prstGeom>
        </p:spPr>
        <p:txBody>
          <a:bodyPr vert="horz" wrap="square" lIns="0" tIns="0" rIns="0" bIns="0" rtlCol="0">
            <a:spAutoFit/>
          </a:bodyPr>
          <a:lstStyle/>
          <a:p>
            <a:pPr>
              <a:lnSpc>
                <a:spcPct val="100000"/>
              </a:lnSpc>
            </a:pPr>
            <a:r>
              <a:rPr sz="1900" spc="-5" dirty="0">
                <a:solidFill>
                  <a:srgbClr val="333300"/>
                </a:solidFill>
                <a:latin typeface="Comic Sans MS"/>
                <a:cs typeface="Comic Sans MS"/>
              </a:rPr>
              <a:t>programı </a:t>
            </a:r>
            <a:r>
              <a:rPr sz="1900" dirty="0">
                <a:solidFill>
                  <a:srgbClr val="333300"/>
                </a:solidFill>
                <a:latin typeface="Comic Sans MS"/>
                <a:cs typeface="Comic Sans MS"/>
              </a:rPr>
              <a:t>anlamına</a:t>
            </a:r>
            <a:r>
              <a:rPr sz="1900" spc="-80" dirty="0">
                <a:solidFill>
                  <a:srgbClr val="333300"/>
                </a:solidFill>
                <a:latin typeface="Comic Sans MS"/>
                <a:cs typeface="Comic Sans MS"/>
              </a:rPr>
              <a:t> </a:t>
            </a:r>
            <a:r>
              <a:rPr sz="1900" dirty="0">
                <a:solidFill>
                  <a:srgbClr val="333300"/>
                </a:solidFill>
                <a:latin typeface="Comic Sans MS"/>
                <a:cs typeface="Comic Sans MS"/>
              </a:rPr>
              <a:t>gelmez.</a:t>
            </a:r>
            <a:endParaRPr sz="1900">
              <a:latin typeface="Comic Sans MS"/>
              <a:cs typeface="Comic Sans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80997" rIns="0" bIns="0" rtlCol="0">
            <a:spAutoFit/>
          </a:bodyPr>
          <a:lstStyle/>
          <a:p>
            <a:pPr marL="406400">
              <a:lnSpc>
                <a:spcPts val="2875"/>
              </a:lnSpc>
            </a:pPr>
            <a:r>
              <a:rPr spc="-5" dirty="0"/>
              <a:t>ÇALIŞMA </a:t>
            </a:r>
            <a:r>
              <a:rPr dirty="0"/>
              <a:t>PLANI </a:t>
            </a:r>
            <a:r>
              <a:rPr spc="-5" dirty="0"/>
              <a:t>HAZIRLAMADA</a:t>
            </a:r>
            <a:r>
              <a:rPr spc="-90" dirty="0"/>
              <a:t> </a:t>
            </a:r>
            <a:r>
              <a:rPr spc="-5" dirty="0"/>
              <a:t>ANA</a:t>
            </a:r>
          </a:p>
          <a:p>
            <a:pPr marL="406400">
              <a:lnSpc>
                <a:spcPts val="2875"/>
              </a:lnSpc>
            </a:pPr>
            <a:r>
              <a:rPr spc="-5" dirty="0"/>
              <a:t>İLKELER</a:t>
            </a:r>
          </a:p>
        </p:txBody>
      </p:sp>
      <p:sp>
        <p:nvSpPr>
          <p:cNvPr id="3" name="object 3"/>
          <p:cNvSpPr txBox="1"/>
          <p:nvPr/>
        </p:nvSpPr>
        <p:spPr>
          <a:xfrm>
            <a:off x="676541" y="2236978"/>
            <a:ext cx="7516495" cy="3362325"/>
          </a:xfrm>
          <a:prstGeom prst="rect">
            <a:avLst/>
          </a:prstGeom>
        </p:spPr>
        <p:txBody>
          <a:bodyPr vert="horz" wrap="square" lIns="0" tIns="0" rIns="0" bIns="0" rtlCol="0">
            <a:spAutoFit/>
          </a:bodyPr>
          <a:lstStyle/>
          <a:p>
            <a:pPr marL="364490" indent="-351790">
              <a:lnSpc>
                <a:spcPct val="100000"/>
              </a:lnSpc>
              <a:buClr>
                <a:srgbClr val="A50021"/>
              </a:buClr>
              <a:buSzPct val="94444"/>
              <a:buFont typeface="Microsoft Sans Serif"/>
              <a:buChar char="▪"/>
              <a:tabLst>
                <a:tab pos="364490" algn="l"/>
                <a:tab pos="365125" algn="l"/>
              </a:tabLst>
            </a:pPr>
            <a:r>
              <a:rPr sz="1800" spc="-5" dirty="0">
                <a:solidFill>
                  <a:srgbClr val="333300"/>
                </a:solidFill>
                <a:latin typeface="Comic Sans MS"/>
                <a:cs typeface="Comic Sans MS"/>
              </a:rPr>
              <a:t>İlgilerinizi, yeteneklerinizi ve ihtiyaçlarınızı göz önünde</a:t>
            </a:r>
            <a:r>
              <a:rPr sz="1800" spc="-40" dirty="0">
                <a:solidFill>
                  <a:srgbClr val="333300"/>
                </a:solidFill>
                <a:latin typeface="Comic Sans MS"/>
                <a:cs typeface="Comic Sans MS"/>
              </a:rPr>
              <a:t> </a:t>
            </a:r>
            <a:r>
              <a:rPr sz="1800" spc="-5" dirty="0">
                <a:solidFill>
                  <a:srgbClr val="333300"/>
                </a:solidFill>
                <a:latin typeface="Comic Sans MS"/>
                <a:cs typeface="Comic Sans MS"/>
              </a:rPr>
              <a:t>bulundurun.</a:t>
            </a:r>
            <a:endParaRPr sz="1800">
              <a:latin typeface="Comic Sans MS"/>
              <a:cs typeface="Comic Sans MS"/>
            </a:endParaRPr>
          </a:p>
          <a:p>
            <a:pPr marL="372745" indent="-360045">
              <a:lnSpc>
                <a:spcPct val="100000"/>
              </a:lnSpc>
              <a:spcBef>
                <a:spcPts val="860"/>
              </a:spcBef>
              <a:buClr>
                <a:srgbClr val="A50021"/>
              </a:buClr>
              <a:buFont typeface="Microsoft Sans Serif"/>
              <a:buChar char="▪"/>
              <a:tabLst>
                <a:tab pos="372745" algn="l"/>
                <a:tab pos="373380" algn="l"/>
              </a:tabLst>
            </a:pPr>
            <a:r>
              <a:rPr sz="1800" spc="-5" dirty="0">
                <a:solidFill>
                  <a:srgbClr val="333300"/>
                </a:solidFill>
                <a:latin typeface="Comic Sans MS"/>
                <a:cs typeface="Comic Sans MS"/>
              </a:rPr>
              <a:t>Derslerle sosyal etkinlikler arasında mantıklı bir denge</a:t>
            </a:r>
            <a:r>
              <a:rPr sz="1800" spc="35" dirty="0">
                <a:solidFill>
                  <a:srgbClr val="333300"/>
                </a:solidFill>
                <a:latin typeface="Comic Sans MS"/>
                <a:cs typeface="Comic Sans MS"/>
              </a:rPr>
              <a:t> </a:t>
            </a:r>
            <a:r>
              <a:rPr sz="1800" spc="-5" dirty="0">
                <a:solidFill>
                  <a:srgbClr val="333300"/>
                </a:solidFill>
                <a:latin typeface="Comic Sans MS"/>
                <a:cs typeface="Comic Sans MS"/>
              </a:rPr>
              <a:t>kurun.</a:t>
            </a:r>
            <a:endParaRPr sz="1800">
              <a:latin typeface="Comic Sans MS"/>
              <a:cs typeface="Comic Sans MS"/>
            </a:endParaRPr>
          </a:p>
          <a:p>
            <a:pPr marL="372745" indent="-360045">
              <a:lnSpc>
                <a:spcPct val="100000"/>
              </a:lnSpc>
              <a:spcBef>
                <a:spcPts val="860"/>
              </a:spcBef>
              <a:buClr>
                <a:srgbClr val="A50021"/>
              </a:buClr>
              <a:buFont typeface="Microsoft Sans Serif"/>
              <a:buChar char="▪"/>
              <a:tabLst>
                <a:tab pos="372745" algn="l"/>
                <a:tab pos="373380" algn="l"/>
              </a:tabLst>
            </a:pPr>
            <a:r>
              <a:rPr sz="1800" spc="-5" dirty="0">
                <a:solidFill>
                  <a:srgbClr val="333300"/>
                </a:solidFill>
                <a:latin typeface="Comic Sans MS"/>
                <a:cs typeface="Comic Sans MS"/>
              </a:rPr>
              <a:t>Kendinize mutlaka </a:t>
            </a:r>
            <a:r>
              <a:rPr sz="1800" dirty="0">
                <a:solidFill>
                  <a:srgbClr val="333300"/>
                </a:solidFill>
                <a:latin typeface="Comic Sans MS"/>
                <a:cs typeface="Comic Sans MS"/>
              </a:rPr>
              <a:t>her hafta serbest </a:t>
            </a:r>
            <a:r>
              <a:rPr sz="1800" spc="-5" dirty="0">
                <a:solidFill>
                  <a:srgbClr val="333300"/>
                </a:solidFill>
                <a:latin typeface="Comic Sans MS"/>
                <a:cs typeface="Comic Sans MS"/>
              </a:rPr>
              <a:t>zaman</a:t>
            </a:r>
            <a:r>
              <a:rPr sz="1800" spc="-70" dirty="0">
                <a:solidFill>
                  <a:srgbClr val="333300"/>
                </a:solidFill>
                <a:latin typeface="Comic Sans MS"/>
                <a:cs typeface="Comic Sans MS"/>
              </a:rPr>
              <a:t> </a:t>
            </a:r>
            <a:r>
              <a:rPr sz="1800" spc="-10" dirty="0">
                <a:solidFill>
                  <a:srgbClr val="333300"/>
                </a:solidFill>
                <a:latin typeface="Comic Sans MS"/>
                <a:cs typeface="Comic Sans MS"/>
              </a:rPr>
              <a:t>ayırın.</a:t>
            </a:r>
            <a:endParaRPr sz="1800">
              <a:latin typeface="Comic Sans MS"/>
              <a:cs typeface="Comic Sans MS"/>
            </a:endParaRPr>
          </a:p>
          <a:p>
            <a:pPr marL="372745" indent="-360045">
              <a:lnSpc>
                <a:spcPct val="100000"/>
              </a:lnSpc>
              <a:spcBef>
                <a:spcPts val="865"/>
              </a:spcBef>
              <a:buClr>
                <a:srgbClr val="A50021"/>
              </a:buClr>
              <a:buFont typeface="Microsoft Sans Serif"/>
              <a:buChar char="▪"/>
              <a:tabLst>
                <a:tab pos="372745" algn="l"/>
                <a:tab pos="373380" algn="l"/>
              </a:tabLst>
            </a:pPr>
            <a:r>
              <a:rPr sz="1800" spc="-5" dirty="0">
                <a:solidFill>
                  <a:srgbClr val="333300"/>
                </a:solidFill>
                <a:latin typeface="Comic Sans MS"/>
                <a:cs typeface="Comic Sans MS"/>
              </a:rPr>
              <a:t>Planlarınızı </a:t>
            </a:r>
            <a:r>
              <a:rPr sz="1800" spc="-10" dirty="0">
                <a:solidFill>
                  <a:srgbClr val="333300"/>
                </a:solidFill>
                <a:latin typeface="Comic Sans MS"/>
                <a:cs typeface="Comic Sans MS"/>
              </a:rPr>
              <a:t>geniş </a:t>
            </a:r>
            <a:r>
              <a:rPr sz="1800" spc="-5" dirty="0">
                <a:solidFill>
                  <a:srgbClr val="333300"/>
                </a:solidFill>
                <a:latin typeface="Comic Sans MS"/>
                <a:cs typeface="Comic Sans MS"/>
              </a:rPr>
              <a:t>kapsamlı küçük </a:t>
            </a:r>
            <a:r>
              <a:rPr sz="1800" dirty="0">
                <a:solidFill>
                  <a:srgbClr val="333300"/>
                </a:solidFill>
                <a:latin typeface="Comic Sans MS"/>
                <a:cs typeface="Comic Sans MS"/>
              </a:rPr>
              <a:t>aşamalar </a:t>
            </a:r>
            <a:r>
              <a:rPr sz="1800" spc="-5" dirty="0">
                <a:solidFill>
                  <a:srgbClr val="333300"/>
                </a:solidFill>
                <a:latin typeface="Comic Sans MS"/>
                <a:cs typeface="Comic Sans MS"/>
              </a:rPr>
              <a:t>şeklinde yapın.</a:t>
            </a:r>
            <a:endParaRPr sz="1800">
              <a:latin typeface="Comic Sans MS"/>
              <a:cs typeface="Comic Sans MS"/>
            </a:endParaRPr>
          </a:p>
          <a:p>
            <a:pPr marL="372745" indent="-360045">
              <a:lnSpc>
                <a:spcPct val="100000"/>
              </a:lnSpc>
              <a:spcBef>
                <a:spcPts val="860"/>
              </a:spcBef>
              <a:buClr>
                <a:srgbClr val="A50021"/>
              </a:buClr>
              <a:buFont typeface="Microsoft Sans Serif"/>
              <a:buChar char="▪"/>
              <a:tabLst>
                <a:tab pos="372745" algn="l"/>
                <a:tab pos="373380" algn="l"/>
              </a:tabLst>
            </a:pPr>
            <a:r>
              <a:rPr sz="1800" dirty="0">
                <a:solidFill>
                  <a:srgbClr val="333300"/>
                </a:solidFill>
                <a:latin typeface="Comic Sans MS"/>
                <a:cs typeface="Comic Sans MS"/>
              </a:rPr>
              <a:t>Mümkün </a:t>
            </a:r>
            <a:r>
              <a:rPr sz="1800" spc="-5" dirty="0">
                <a:solidFill>
                  <a:srgbClr val="333300"/>
                </a:solidFill>
                <a:latin typeface="Comic Sans MS"/>
                <a:cs typeface="Comic Sans MS"/>
              </a:rPr>
              <a:t>olduğu ölçüde </a:t>
            </a:r>
            <a:r>
              <a:rPr sz="1800" dirty="0">
                <a:solidFill>
                  <a:srgbClr val="333300"/>
                </a:solidFill>
                <a:latin typeface="Comic Sans MS"/>
                <a:cs typeface="Comic Sans MS"/>
              </a:rPr>
              <a:t>günün </a:t>
            </a:r>
            <a:r>
              <a:rPr sz="1800" spc="-10" dirty="0">
                <a:solidFill>
                  <a:srgbClr val="333300"/>
                </a:solidFill>
                <a:latin typeface="Comic Sans MS"/>
                <a:cs typeface="Comic Sans MS"/>
              </a:rPr>
              <a:t>aynı </a:t>
            </a:r>
            <a:r>
              <a:rPr sz="1800" dirty="0">
                <a:solidFill>
                  <a:srgbClr val="333300"/>
                </a:solidFill>
                <a:latin typeface="Comic Sans MS"/>
                <a:cs typeface="Comic Sans MS"/>
              </a:rPr>
              <a:t>saatlerini </a:t>
            </a:r>
            <a:r>
              <a:rPr sz="1800" spc="-5" dirty="0">
                <a:solidFill>
                  <a:srgbClr val="333300"/>
                </a:solidFill>
                <a:latin typeface="Comic Sans MS"/>
                <a:cs typeface="Comic Sans MS"/>
              </a:rPr>
              <a:t>ders çalışmaya</a:t>
            </a:r>
            <a:r>
              <a:rPr sz="1800" spc="-25" dirty="0">
                <a:solidFill>
                  <a:srgbClr val="333300"/>
                </a:solidFill>
                <a:latin typeface="Comic Sans MS"/>
                <a:cs typeface="Comic Sans MS"/>
              </a:rPr>
              <a:t> </a:t>
            </a:r>
            <a:r>
              <a:rPr sz="1800" spc="-5" dirty="0">
                <a:solidFill>
                  <a:srgbClr val="333300"/>
                </a:solidFill>
                <a:latin typeface="Comic Sans MS"/>
                <a:cs typeface="Comic Sans MS"/>
              </a:rPr>
              <a:t>ayırın.</a:t>
            </a:r>
            <a:endParaRPr sz="1800">
              <a:latin typeface="Comic Sans MS"/>
              <a:cs typeface="Comic Sans MS"/>
            </a:endParaRPr>
          </a:p>
          <a:p>
            <a:pPr marL="372745" indent="-360045">
              <a:lnSpc>
                <a:spcPct val="100000"/>
              </a:lnSpc>
              <a:spcBef>
                <a:spcPts val="865"/>
              </a:spcBef>
              <a:buClr>
                <a:srgbClr val="A50021"/>
              </a:buClr>
              <a:buFont typeface="Microsoft Sans Serif"/>
              <a:buChar char="▪"/>
              <a:tabLst>
                <a:tab pos="372745" algn="l"/>
                <a:tab pos="373380" algn="l"/>
              </a:tabLst>
            </a:pPr>
            <a:r>
              <a:rPr sz="1800" spc="-5" dirty="0">
                <a:solidFill>
                  <a:srgbClr val="333300"/>
                </a:solidFill>
                <a:latin typeface="Comic Sans MS"/>
                <a:cs typeface="Comic Sans MS"/>
              </a:rPr>
              <a:t>Uyku </a:t>
            </a:r>
            <a:r>
              <a:rPr sz="1800" spc="-10" dirty="0">
                <a:solidFill>
                  <a:srgbClr val="333300"/>
                </a:solidFill>
                <a:latin typeface="Comic Sans MS"/>
                <a:cs typeface="Comic Sans MS"/>
              </a:rPr>
              <a:t>ihtiyacınızı </a:t>
            </a:r>
            <a:r>
              <a:rPr sz="1800" spc="-5" dirty="0">
                <a:solidFill>
                  <a:srgbClr val="333300"/>
                </a:solidFill>
                <a:latin typeface="Comic Sans MS"/>
                <a:cs typeface="Comic Sans MS"/>
              </a:rPr>
              <a:t>ihmal</a:t>
            </a:r>
            <a:r>
              <a:rPr sz="1800" spc="-15" dirty="0">
                <a:solidFill>
                  <a:srgbClr val="333300"/>
                </a:solidFill>
                <a:latin typeface="Comic Sans MS"/>
                <a:cs typeface="Comic Sans MS"/>
              </a:rPr>
              <a:t> </a:t>
            </a:r>
            <a:r>
              <a:rPr sz="1800" spc="-5" dirty="0">
                <a:solidFill>
                  <a:srgbClr val="333300"/>
                </a:solidFill>
                <a:latin typeface="Comic Sans MS"/>
                <a:cs typeface="Comic Sans MS"/>
              </a:rPr>
              <a:t>etmeyin.</a:t>
            </a:r>
            <a:endParaRPr sz="1800">
              <a:latin typeface="Comic Sans MS"/>
              <a:cs typeface="Comic Sans MS"/>
            </a:endParaRPr>
          </a:p>
          <a:p>
            <a:pPr marL="372745" indent="-360045">
              <a:lnSpc>
                <a:spcPct val="100000"/>
              </a:lnSpc>
              <a:spcBef>
                <a:spcPts val="869"/>
              </a:spcBef>
              <a:buClr>
                <a:srgbClr val="A50021"/>
              </a:buClr>
              <a:buFont typeface="Microsoft Sans Serif"/>
              <a:buChar char="▪"/>
              <a:tabLst>
                <a:tab pos="372745" algn="l"/>
                <a:tab pos="373380" algn="l"/>
              </a:tabLst>
            </a:pPr>
            <a:r>
              <a:rPr sz="1800" spc="-5" dirty="0">
                <a:solidFill>
                  <a:srgbClr val="333300"/>
                </a:solidFill>
                <a:latin typeface="Comic Sans MS"/>
                <a:cs typeface="Comic Sans MS"/>
              </a:rPr>
              <a:t>Planlarınızı </a:t>
            </a:r>
            <a:r>
              <a:rPr sz="1800" dirty="0">
                <a:solidFill>
                  <a:srgbClr val="333300"/>
                </a:solidFill>
                <a:latin typeface="Comic Sans MS"/>
                <a:cs typeface="Comic Sans MS"/>
              </a:rPr>
              <a:t>objektif olarak </a:t>
            </a:r>
            <a:r>
              <a:rPr sz="1800" spc="-5" dirty="0">
                <a:solidFill>
                  <a:srgbClr val="333300"/>
                </a:solidFill>
                <a:latin typeface="Comic Sans MS"/>
                <a:cs typeface="Comic Sans MS"/>
              </a:rPr>
              <a:t>değerlendirmeye</a:t>
            </a:r>
            <a:r>
              <a:rPr sz="1800" spc="-95" dirty="0">
                <a:solidFill>
                  <a:srgbClr val="333300"/>
                </a:solidFill>
                <a:latin typeface="Comic Sans MS"/>
                <a:cs typeface="Comic Sans MS"/>
              </a:rPr>
              <a:t> </a:t>
            </a:r>
            <a:r>
              <a:rPr sz="1800" spc="-5" dirty="0">
                <a:solidFill>
                  <a:srgbClr val="333300"/>
                </a:solidFill>
                <a:latin typeface="Comic Sans MS"/>
                <a:cs typeface="Comic Sans MS"/>
              </a:rPr>
              <a:t>çalışın.</a:t>
            </a:r>
            <a:endParaRPr sz="1800">
              <a:latin typeface="Comic Sans MS"/>
              <a:cs typeface="Comic Sans MS"/>
            </a:endParaRPr>
          </a:p>
          <a:p>
            <a:pPr marL="373380" indent="-360680">
              <a:lnSpc>
                <a:spcPct val="100000"/>
              </a:lnSpc>
              <a:spcBef>
                <a:spcPts val="860"/>
              </a:spcBef>
              <a:buClr>
                <a:srgbClr val="A50021"/>
              </a:buClr>
              <a:buFont typeface="Microsoft Sans Serif"/>
              <a:buChar char="▪"/>
              <a:tabLst>
                <a:tab pos="372745" algn="l"/>
                <a:tab pos="374015" algn="l"/>
              </a:tabLst>
            </a:pPr>
            <a:r>
              <a:rPr sz="1800" dirty="0">
                <a:solidFill>
                  <a:srgbClr val="333300"/>
                </a:solidFill>
                <a:latin typeface="Comic Sans MS"/>
                <a:cs typeface="Comic Sans MS"/>
              </a:rPr>
              <a:t>Plana uyma </a:t>
            </a:r>
            <a:r>
              <a:rPr sz="1800" spc="-5" dirty="0">
                <a:solidFill>
                  <a:srgbClr val="333300"/>
                </a:solidFill>
                <a:latin typeface="Comic Sans MS"/>
                <a:cs typeface="Comic Sans MS"/>
              </a:rPr>
              <a:t>konusunda kararlı davranmaya</a:t>
            </a:r>
            <a:r>
              <a:rPr sz="1800" spc="-40" dirty="0">
                <a:solidFill>
                  <a:srgbClr val="333300"/>
                </a:solidFill>
                <a:latin typeface="Comic Sans MS"/>
                <a:cs typeface="Comic Sans MS"/>
              </a:rPr>
              <a:t> </a:t>
            </a:r>
            <a:r>
              <a:rPr sz="1800" spc="-5" dirty="0">
                <a:solidFill>
                  <a:srgbClr val="333300"/>
                </a:solidFill>
                <a:latin typeface="Comic Sans MS"/>
                <a:cs typeface="Comic Sans MS"/>
              </a:rPr>
              <a:t>çalışın.</a:t>
            </a:r>
            <a:endParaRPr sz="1800">
              <a:latin typeface="Comic Sans MS"/>
              <a:cs typeface="Comic Sans MS"/>
            </a:endParaRPr>
          </a:p>
          <a:p>
            <a:pPr marL="373380" indent="-360680">
              <a:lnSpc>
                <a:spcPct val="100000"/>
              </a:lnSpc>
              <a:spcBef>
                <a:spcPts val="865"/>
              </a:spcBef>
              <a:buClr>
                <a:srgbClr val="A50021"/>
              </a:buClr>
              <a:buFont typeface="Microsoft Sans Serif"/>
              <a:buChar char="▪"/>
              <a:tabLst>
                <a:tab pos="372745" algn="l"/>
                <a:tab pos="374015" algn="l"/>
              </a:tabLst>
            </a:pPr>
            <a:r>
              <a:rPr sz="1800" dirty="0">
                <a:solidFill>
                  <a:srgbClr val="333300"/>
                </a:solidFill>
                <a:latin typeface="Comic Sans MS"/>
                <a:cs typeface="Comic Sans MS"/>
              </a:rPr>
              <a:t>İhtiyaç </a:t>
            </a:r>
            <a:r>
              <a:rPr sz="1800" spc="-5" dirty="0">
                <a:solidFill>
                  <a:srgbClr val="333300"/>
                </a:solidFill>
                <a:latin typeface="Comic Sans MS"/>
                <a:cs typeface="Comic Sans MS"/>
              </a:rPr>
              <a:t>duyduğunuz takdirde, planlarınızı</a:t>
            </a:r>
            <a:r>
              <a:rPr sz="1800" spc="-50" dirty="0">
                <a:solidFill>
                  <a:srgbClr val="333300"/>
                </a:solidFill>
                <a:latin typeface="Comic Sans MS"/>
                <a:cs typeface="Comic Sans MS"/>
              </a:rPr>
              <a:t> </a:t>
            </a:r>
            <a:r>
              <a:rPr sz="1800" spc="-5" dirty="0">
                <a:solidFill>
                  <a:srgbClr val="333300"/>
                </a:solidFill>
                <a:latin typeface="Comic Sans MS"/>
                <a:cs typeface="Comic Sans MS"/>
              </a:rPr>
              <a:t>güncelleyin.</a:t>
            </a:r>
            <a:endParaRPr sz="1800">
              <a:latin typeface="Comic Sans MS"/>
              <a:cs typeface="Comic Sans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09597" rIns="0" bIns="0" rtlCol="0">
            <a:spAutoFit/>
          </a:bodyPr>
          <a:lstStyle/>
          <a:p>
            <a:pPr marL="406400">
              <a:lnSpc>
                <a:spcPct val="100000"/>
              </a:lnSpc>
            </a:pPr>
            <a:r>
              <a:rPr spc="-5" dirty="0"/>
              <a:t>ETKİLİ</a:t>
            </a:r>
            <a:r>
              <a:rPr spc="-70" dirty="0"/>
              <a:t> </a:t>
            </a:r>
            <a:r>
              <a:rPr spc="-5" dirty="0"/>
              <a:t>OKUMA</a:t>
            </a:r>
          </a:p>
        </p:txBody>
      </p:sp>
      <p:sp>
        <p:nvSpPr>
          <p:cNvPr id="3" name="object 3"/>
          <p:cNvSpPr txBox="1"/>
          <p:nvPr/>
        </p:nvSpPr>
        <p:spPr>
          <a:xfrm>
            <a:off x="1286128" y="2149347"/>
            <a:ext cx="4768850" cy="1958339"/>
          </a:xfrm>
          <a:prstGeom prst="rect">
            <a:avLst/>
          </a:prstGeom>
        </p:spPr>
        <p:txBody>
          <a:bodyPr vert="horz" wrap="square" lIns="0" tIns="0" rIns="0" bIns="0" rtlCol="0">
            <a:spAutoFit/>
          </a:bodyPr>
          <a:lstStyle/>
          <a:p>
            <a:pPr marL="12700">
              <a:lnSpc>
                <a:spcPct val="100000"/>
              </a:lnSpc>
            </a:pPr>
            <a:r>
              <a:rPr sz="1800" b="1" dirty="0">
                <a:solidFill>
                  <a:srgbClr val="A1311B"/>
                </a:solidFill>
                <a:latin typeface="Comic Sans MS"/>
                <a:cs typeface="Comic Sans MS"/>
              </a:rPr>
              <a:t>Etkili </a:t>
            </a:r>
            <a:r>
              <a:rPr sz="1800" b="1" spc="-5" dirty="0">
                <a:solidFill>
                  <a:srgbClr val="A1311B"/>
                </a:solidFill>
                <a:latin typeface="Comic Sans MS"/>
                <a:cs typeface="Comic Sans MS"/>
              </a:rPr>
              <a:t>Okumaya Hazırlık (Ön</a:t>
            </a:r>
            <a:r>
              <a:rPr sz="1800" b="1" spc="-80" dirty="0">
                <a:solidFill>
                  <a:srgbClr val="A1311B"/>
                </a:solidFill>
                <a:latin typeface="Comic Sans MS"/>
                <a:cs typeface="Comic Sans MS"/>
              </a:rPr>
              <a:t> </a:t>
            </a:r>
            <a:r>
              <a:rPr sz="1800" b="1" spc="-5" dirty="0">
                <a:solidFill>
                  <a:srgbClr val="A1311B"/>
                </a:solidFill>
                <a:latin typeface="Comic Sans MS"/>
                <a:cs typeface="Comic Sans MS"/>
              </a:rPr>
              <a:t>İnceleme)</a:t>
            </a:r>
            <a:endParaRPr sz="1800">
              <a:latin typeface="Comic Sans MS"/>
              <a:cs typeface="Comic Sans MS"/>
            </a:endParaRPr>
          </a:p>
          <a:p>
            <a:pPr marL="393700" indent="-381000">
              <a:lnSpc>
                <a:spcPct val="100000"/>
              </a:lnSpc>
              <a:spcBef>
                <a:spcPts val="575"/>
              </a:spcBef>
              <a:buClr>
                <a:srgbClr val="A50021"/>
              </a:buClr>
              <a:buFont typeface="Microsoft Sans Serif"/>
              <a:buChar char="▪"/>
              <a:tabLst>
                <a:tab pos="393065" algn="l"/>
                <a:tab pos="393700" algn="l"/>
              </a:tabLst>
            </a:pPr>
            <a:r>
              <a:rPr sz="1800" spc="-5" dirty="0">
                <a:solidFill>
                  <a:srgbClr val="333300"/>
                </a:solidFill>
                <a:latin typeface="Comic Sans MS"/>
                <a:cs typeface="Comic Sans MS"/>
              </a:rPr>
              <a:t>Başlık sayfasını</a:t>
            </a:r>
            <a:r>
              <a:rPr sz="1800" spc="-55" dirty="0">
                <a:solidFill>
                  <a:srgbClr val="333300"/>
                </a:solidFill>
                <a:latin typeface="Comic Sans MS"/>
                <a:cs typeface="Comic Sans MS"/>
              </a:rPr>
              <a:t> </a:t>
            </a:r>
            <a:r>
              <a:rPr sz="1800" dirty="0">
                <a:solidFill>
                  <a:srgbClr val="333300"/>
                </a:solidFill>
                <a:latin typeface="Comic Sans MS"/>
                <a:cs typeface="Comic Sans MS"/>
              </a:rPr>
              <a:t>okumak</a:t>
            </a:r>
            <a:endParaRPr sz="1800">
              <a:latin typeface="Comic Sans MS"/>
              <a:cs typeface="Comic Sans MS"/>
            </a:endParaRPr>
          </a:p>
          <a:p>
            <a:pPr marL="393700" indent="-381000">
              <a:lnSpc>
                <a:spcPct val="100000"/>
              </a:lnSpc>
              <a:spcBef>
                <a:spcPts val="445"/>
              </a:spcBef>
              <a:buClr>
                <a:srgbClr val="A50021"/>
              </a:buClr>
              <a:buFont typeface="Microsoft Sans Serif"/>
              <a:buChar char="▪"/>
              <a:tabLst>
                <a:tab pos="393065" algn="l"/>
                <a:tab pos="393700" algn="l"/>
              </a:tabLst>
            </a:pPr>
            <a:r>
              <a:rPr sz="1800" spc="-5" dirty="0">
                <a:solidFill>
                  <a:srgbClr val="333300"/>
                </a:solidFill>
                <a:latin typeface="Comic Sans MS"/>
                <a:cs typeface="Comic Sans MS"/>
              </a:rPr>
              <a:t>Kitabın basım tarihine</a:t>
            </a:r>
            <a:r>
              <a:rPr sz="1800" spc="-85" dirty="0">
                <a:solidFill>
                  <a:srgbClr val="333300"/>
                </a:solidFill>
                <a:latin typeface="Comic Sans MS"/>
                <a:cs typeface="Comic Sans MS"/>
              </a:rPr>
              <a:t> </a:t>
            </a:r>
            <a:r>
              <a:rPr sz="1800" spc="-5" dirty="0">
                <a:solidFill>
                  <a:srgbClr val="333300"/>
                </a:solidFill>
                <a:latin typeface="Comic Sans MS"/>
                <a:cs typeface="Comic Sans MS"/>
              </a:rPr>
              <a:t>bakmak</a:t>
            </a:r>
            <a:endParaRPr sz="1800">
              <a:latin typeface="Comic Sans MS"/>
              <a:cs typeface="Comic Sans MS"/>
            </a:endParaRPr>
          </a:p>
          <a:p>
            <a:pPr marL="393700" indent="-381000">
              <a:lnSpc>
                <a:spcPct val="100000"/>
              </a:lnSpc>
              <a:spcBef>
                <a:spcPts val="434"/>
              </a:spcBef>
              <a:buClr>
                <a:srgbClr val="A50021"/>
              </a:buClr>
              <a:buFont typeface="Microsoft Sans Serif"/>
              <a:buChar char="▪"/>
              <a:tabLst>
                <a:tab pos="393065" algn="l"/>
                <a:tab pos="394335" algn="l"/>
              </a:tabLst>
            </a:pPr>
            <a:r>
              <a:rPr sz="1800" spc="-5" dirty="0">
                <a:solidFill>
                  <a:srgbClr val="333300"/>
                </a:solidFill>
                <a:latin typeface="Comic Sans MS"/>
                <a:cs typeface="Comic Sans MS"/>
              </a:rPr>
              <a:t>Önsöz </a:t>
            </a:r>
            <a:r>
              <a:rPr sz="1800" dirty="0">
                <a:solidFill>
                  <a:srgbClr val="333300"/>
                </a:solidFill>
                <a:latin typeface="Comic Sans MS"/>
                <a:cs typeface="Comic Sans MS"/>
              </a:rPr>
              <a:t>ya </a:t>
            </a:r>
            <a:r>
              <a:rPr sz="1800" spc="-5" dirty="0">
                <a:solidFill>
                  <a:srgbClr val="333300"/>
                </a:solidFill>
                <a:latin typeface="Comic Sans MS"/>
                <a:cs typeface="Comic Sans MS"/>
              </a:rPr>
              <a:t>da giriş bölümünü</a:t>
            </a:r>
            <a:r>
              <a:rPr sz="1800" spc="-60" dirty="0">
                <a:solidFill>
                  <a:srgbClr val="333300"/>
                </a:solidFill>
                <a:latin typeface="Comic Sans MS"/>
                <a:cs typeface="Comic Sans MS"/>
              </a:rPr>
              <a:t> </a:t>
            </a:r>
            <a:r>
              <a:rPr sz="1800" dirty="0">
                <a:solidFill>
                  <a:srgbClr val="333300"/>
                </a:solidFill>
                <a:latin typeface="Comic Sans MS"/>
                <a:cs typeface="Comic Sans MS"/>
              </a:rPr>
              <a:t>okumak</a:t>
            </a:r>
            <a:endParaRPr sz="1800">
              <a:latin typeface="Comic Sans MS"/>
              <a:cs typeface="Comic Sans MS"/>
            </a:endParaRPr>
          </a:p>
          <a:p>
            <a:pPr marL="393700" indent="-381000">
              <a:lnSpc>
                <a:spcPct val="100000"/>
              </a:lnSpc>
              <a:spcBef>
                <a:spcPts val="434"/>
              </a:spcBef>
              <a:buClr>
                <a:srgbClr val="A50021"/>
              </a:buClr>
              <a:buFont typeface="Microsoft Sans Serif"/>
              <a:buChar char="▪"/>
              <a:tabLst>
                <a:tab pos="393065" algn="l"/>
                <a:tab pos="394335" algn="l"/>
              </a:tabLst>
            </a:pPr>
            <a:r>
              <a:rPr sz="1800" spc="-5" dirty="0">
                <a:solidFill>
                  <a:srgbClr val="333300"/>
                </a:solidFill>
                <a:latin typeface="Comic Sans MS"/>
                <a:cs typeface="Comic Sans MS"/>
              </a:rPr>
              <a:t>Eğer varsa </a:t>
            </a:r>
            <a:r>
              <a:rPr sz="1800" dirty="0">
                <a:solidFill>
                  <a:srgbClr val="333300"/>
                </a:solidFill>
                <a:latin typeface="Comic Sans MS"/>
                <a:cs typeface="Comic Sans MS"/>
              </a:rPr>
              <a:t>yazar </a:t>
            </a:r>
            <a:r>
              <a:rPr sz="1800" spc="-5" dirty="0">
                <a:solidFill>
                  <a:srgbClr val="333300"/>
                </a:solidFill>
                <a:latin typeface="Comic Sans MS"/>
                <a:cs typeface="Comic Sans MS"/>
              </a:rPr>
              <a:t>hakkındaki notu</a:t>
            </a:r>
            <a:r>
              <a:rPr sz="1800" spc="-30" dirty="0">
                <a:solidFill>
                  <a:srgbClr val="333300"/>
                </a:solidFill>
                <a:latin typeface="Comic Sans MS"/>
                <a:cs typeface="Comic Sans MS"/>
              </a:rPr>
              <a:t> </a:t>
            </a:r>
            <a:r>
              <a:rPr sz="1800" dirty="0">
                <a:solidFill>
                  <a:srgbClr val="333300"/>
                </a:solidFill>
                <a:latin typeface="Comic Sans MS"/>
                <a:cs typeface="Comic Sans MS"/>
              </a:rPr>
              <a:t>okumak</a:t>
            </a:r>
            <a:endParaRPr sz="1800">
              <a:latin typeface="Comic Sans MS"/>
              <a:cs typeface="Comic Sans MS"/>
            </a:endParaRPr>
          </a:p>
          <a:p>
            <a:pPr marL="393700" indent="-381000">
              <a:lnSpc>
                <a:spcPct val="100000"/>
              </a:lnSpc>
              <a:spcBef>
                <a:spcPts val="445"/>
              </a:spcBef>
              <a:buClr>
                <a:srgbClr val="A50021"/>
              </a:buClr>
              <a:buFont typeface="Microsoft Sans Serif"/>
              <a:buChar char="▪"/>
              <a:tabLst>
                <a:tab pos="393065" algn="l"/>
                <a:tab pos="394335" algn="l"/>
              </a:tabLst>
            </a:pPr>
            <a:r>
              <a:rPr sz="1800" dirty="0">
                <a:solidFill>
                  <a:srgbClr val="333300"/>
                </a:solidFill>
                <a:latin typeface="Comic Sans MS"/>
                <a:cs typeface="Comic Sans MS"/>
              </a:rPr>
              <a:t>İçindekiler </a:t>
            </a:r>
            <a:r>
              <a:rPr sz="1800" spc="-5" dirty="0">
                <a:solidFill>
                  <a:srgbClr val="333300"/>
                </a:solidFill>
                <a:latin typeface="Comic Sans MS"/>
                <a:cs typeface="Comic Sans MS"/>
              </a:rPr>
              <a:t>bölümünü</a:t>
            </a:r>
            <a:r>
              <a:rPr sz="1800" spc="-105" dirty="0">
                <a:solidFill>
                  <a:srgbClr val="333300"/>
                </a:solidFill>
                <a:latin typeface="Comic Sans MS"/>
                <a:cs typeface="Comic Sans MS"/>
              </a:rPr>
              <a:t> </a:t>
            </a:r>
            <a:r>
              <a:rPr sz="1800" spc="-5" dirty="0">
                <a:solidFill>
                  <a:srgbClr val="333300"/>
                </a:solidFill>
                <a:latin typeface="Comic Sans MS"/>
                <a:cs typeface="Comic Sans MS"/>
              </a:rPr>
              <a:t>incelemek</a:t>
            </a:r>
            <a:endParaRPr sz="1800">
              <a:latin typeface="Comic Sans MS"/>
              <a:cs typeface="Comic Sans MS"/>
            </a:endParaRPr>
          </a:p>
        </p:txBody>
      </p:sp>
      <p:sp>
        <p:nvSpPr>
          <p:cNvPr id="4" name="object 4"/>
          <p:cNvSpPr txBox="1"/>
          <p:nvPr/>
        </p:nvSpPr>
        <p:spPr>
          <a:xfrm>
            <a:off x="673239" y="4628896"/>
            <a:ext cx="8001000" cy="1516380"/>
          </a:xfrm>
          <a:prstGeom prst="rect">
            <a:avLst/>
          </a:prstGeom>
          <a:ln w="50800">
            <a:solidFill>
              <a:srgbClr val="800101"/>
            </a:solidFill>
          </a:ln>
        </p:spPr>
        <p:txBody>
          <a:bodyPr vert="horz" wrap="square" lIns="0" tIns="34925" rIns="0" bIns="0" rtlCol="0">
            <a:spAutoFit/>
          </a:bodyPr>
          <a:lstStyle/>
          <a:p>
            <a:pPr marL="91440" marR="83185" algn="just">
              <a:lnSpc>
                <a:spcPct val="100000"/>
              </a:lnSpc>
              <a:spcBef>
                <a:spcPts val="275"/>
              </a:spcBef>
            </a:pPr>
            <a:r>
              <a:rPr sz="1800" spc="-5" dirty="0">
                <a:solidFill>
                  <a:srgbClr val="333300"/>
                </a:solidFill>
                <a:latin typeface="Comic Sans MS"/>
                <a:cs typeface="Comic Sans MS"/>
              </a:rPr>
              <a:t>Kitabın her bir bölümü okunurken benzer bir inceleme yapılabilir. </a:t>
            </a:r>
            <a:r>
              <a:rPr sz="1800" dirty="0">
                <a:solidFill>
                  <a:srgbClr val="333300"/>
                </a:solidFill>
                <a:latin typeface="Comic Sans MS"/>
                <a:cs typeface="Comic Sans MS"/>
              </a:rPr>
              <a:t>O  </a:t>
            </a:r>
            <a:r>
              <a:rPr sz="1800" spc="-5" dirty="0">
                <a:solidFill>
                  <a:srgbClr val="333300"/>
                </a:solidFill>
                <a:latin typeface="Comic Sans MS"/>
                <a:cs typeface="Comic Sans MS"/>
              </a:rPr>
              <a:t>bölümde ne okunacağına ilişkin ön bilgi sahibi olma, zihinde ilgili konuyla  bağlantılı bir </a:t>
            </a:r>
            <a:r>
              <a:rPr sz="1800" dirty="0">
                <a:solidFill>
                  <a:srgbClr val="333300"/>
                </a:solidFill>
                <a:latin typeface="Comic Sans MS"/>
                <a:cs typeface="Comic Sans MS"/>
              </a:rPr>
              <a:t>çerçeve </a:t>
            </a:r>
            <a:r>
              <a:rPr sz="1800" spc="-5" dirty="0">
                <a:solidFill>
                  <a:srgbClr val="333300"/>
                </a:solidFill>
                <a:latin typeface="Comic Sans MS"/>
                <a:cs typeface="Comic Sans MS"/>
              </a:rPr>
              <a:t>oluşmasına yardımcı </a:t>
            </a:r>
            <a:r>
              <a:rPr sz="1800" dirty="0">
                <a:solidFill>
                  <a:srgbClr val="333300"/>
                </a:solidFill>
                <a:latin typeface="Comic Sans MS"/>
                <a:cs typeface="Comic Sans MS"/>
              </a:rPr>
              <a:t>olur. </a:t>
            </a:r>
            <a:r>
              <a:rPr sz="1800" spc="-5" dirty="0">
                <a:solidFill>
                  <a:srgbClr val="333300"/>
                </a:solidFill>
                <a:latin typeface="Comic Sans MS"/>
                <a:cs typeface="Comic Sans MS"/>
              </a:rPr>
              <a:t>Böylece, bölüm </a:t>
            </a:r>
            <a:r>
              <a:rPr sz="1800" dirty="0">
                <a:solidFill>
                  <a:srgbClr val="333300"/>
                </a:solidFill>
                <a:latin typeface="Comic Sans MS"/>
                <a:cs typeface="Comic Sans MS"/>
              </a:rPr>
              <a:t>okunmaya  </a:t>
            </a:r>
            <a:r>
              <a:rPr sz="1800" spc="-5" dirty="0">
                <a:solidFill>
                  <a:srgbClr val="333300"/>
                </a:solidFill>
                <a:latin typeface="Comic Sans MS"/>
                <a:cs typeface="Comic Sans MS"/>
              </a:rPr>
              <a:t>başlandığında karşılaşılan bilgiler </a:t>
            </a:r>
            <a:r>
              <a:rPr sz="1800" spc="-10" dirty="0">
                <a:solidFill>
                  <a:srgbClr val="333300"/>
                </a:solidFill>
                <a:latin typeface="Comic Sans MS"/>
                <a:cs typeface="Comic Sans MS"/>
              </a:rPr>
              <a:t>hafızanın </a:t>
            </a:r>
            <a:r>
              <a:rPr sz="1800" spc="-5" dirty="0">
                <a:solidFill>
                  <a:srgbClr val="333300"/>
                </a:solidFill>
                <a:latin typeface="Comic Sans MS"/>
                <a:cs typeface="Comic Sans MS"/>
              </a:rPr>
              <a:t>çekmecelerine daha rahat  yerleştirilir.</a:t>
            </a:r>
            <a:endParaRPr sz="1800">
              <a:latin typeface="Comic Sans MS"/>
              <a:cs typeface="Comic Sans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09597" rIns="0" bIns="0" rtlCol="0">
            <a:spAutoFit/>
          </a:bodyPr>
          <a:lstStyle/>
          <a:p>
            <a:pPr marL="330200">
              <a:lnSpc>
                <a:spcPct val="100000"/>
              </a:lnSpc>
            </a:pPr>
            <a:r>
              <a:rPr spc="-5" dirty="0"/>
              <a:t>ETKİLİ OKUMA</a:t>
            </a:r>
            <a:r>
              <a:rPr spc="-35" dirty="0"/>
              <a:t> </a:t>
            </a:r>
            <a:r>
              <a:rPr spc="-5" dirty="0"/>
              <a:t>BECERİLERİ</a:t>
            </a:r>
          </a:p>
        </p:txBody>
      </p:sp>
      <p:sp>
        <p:nvSpPr>
          <p:cNvPr id="3" name="object 3"/>
          <p:cNvSpPr txBox="1"/>
          <p:nvPr/>
        </p:nvSpPr>
        <p:spPr>
          <a:xfrm>
            <a:off x="1501813" y="3751808"/>
            <a:ext cx="2329180" cy="728345"/>
          </a:xfrm>
          <a:prstGeom prst="rect">
            <a:avLst/>
          </a:prstGeom>
        </p:spPr>
        <p:txBody>
          <a:bodyPr vert="horz" wrap="square" lIns="0" tIns="0" rIns="0" bIns="0" rtlCol="0">
            <a:spAutoFit/>
          </a:bodyPr>
          <a:lstStyle/>
          <a:p>
            <a:pPr marL="12700" marR="5080" indent="-635">
              <a:lnSpc>
                <a:spcPct val="130000"/>
              </a:lnSpc>
            </a:pPr>
            <a:r>
              <a:rPr sz="1800" spc="-5" dirty="0">
                <a:solidFill>
                  <a:srgbClr val="333300"/>
                </a:solidFill>
                <a:latin typeface="Comic Sans MS"/>
                <a:cs typeface="Comic Sans MS"/>
              </a:rPr>
              <a:t>Okurken altını</a:t>
            </a:r>
            <a:r>
              <a:rPr sz="1800" spc="-70" dirty="0">
                <a:solidFill>
                  <a:srgbClr val="333300"/>
                </a:solidFill>
                <a:latin typeface="Comic Sans MS"/>
                <a:cs typeface="Comic Sans MS"/>
              </a:rPr>
              <a:t> </a:t>
            </a:r>
            <a:r>
              <a:rPr sz="1800" spc="-5" dirty="0">
                <a:solidFill>
                  <a:srgbClr val="333300"/>
                </a:solidFill>
                <a:latin typeface="Comic Sans MS"/>
                <a:cs typeface="Comic Sans MS"/>
              </a:rPr>
              <a:t>çizmek  Okurken not</a:t>
            </a:r>
            <a:r>
              <a:rPr sz="1800" spc="-80" dirty="0">
                <a:solidFill>
                  <a:srgbClr val="333300"/>
                </a:solidFill>
                <a:latin typeface="Comic Sans MS"/>
                <a:cs typeface="Comic Sans MS"/>
              </a:rPr>
              <a:t> </a:t>
            </a:r>
            <a:r>
              <a:rPr sz="1800" dirty="0">
                <a:solidFill>
                  <a:srgbClr val="333300"/>
                </a:solidFill>
                <a:latin typeface="Comic Sans MS"/>
                <a:cs typeface="Comic Sans MS"/>
              </a:rPr>
              <a:t>almak</a:t>
            </a:r>
            <a:endParaRPr sz="1800">
              <a:latin typeface="Comic Sans MS"/>
              <a:cs typeface="Comic Sans MS"/>
            </a:endParaRPr>
          </a:p>
        </p:txBody>
      </p:sp>
      <p:sp>
        <p:nvSpPr>
          <p:cNvPr id="4" name="object 4"/>
          <p:cNvSpPr txBox="1">
            <a:spLocks noGrp="1"/>
          </p:cNvSpPr>
          <p:nvPr>
            <p:ph type="body" idx="1"/>
          </p:nvPr>
        </p:nvSpPr>
        <p:spPr>
          <a:prstGeom prst="rect">
            <a:avLst/>
          </a:prstGeom>
        </p:spPr>
        <p:txBody>
          <a:bodyPr vert="horz" wrap="square" lIns="0" tIns="0" rIns="0" bIns="0" rtlCol="0">
            <a:spAutoFit/>
          </a:bodyPr>
          <a:lstStyle/>
          <a:p>
            <a:pPr marL="304165" indent="-291465">
              <a:lnSpc>
                <a:spcPct val="100000"/>
              </a:lnSpc>
              <a:buClr>
                <a:srgbClr val="A50021"/>
              </a:buClr>
              <a:buFont typeface="Microsoft Sans Serif"/>
              <a:buChar char="▪"/>
              <a:tabLst>
                <a:tab pos="304165" algn="l"/>
                <a:tab pos="304800" algn="l"/>
              </a:tabLst>
            </a:pPr>
            <a:r>
              <a:rPr spc="-5" dirty="0"/>
              <a:t>Okurken anlamayı kontrol</a:t>
            </a:r>
            <a:r>
              <a:rPr spc="-40" dirty="0"/>
              <a:t> </a:t>
            </a:r>
            <a:r>
              <a:rPr dirty="0"/>
              <a:t>etmek</a:t>
            </a:r>
          </a:p>
          <a:p>
            <a:pPr marL="304165" indent="-291465">
              <a:lnSpc>
                <a:spcPct val="100000"/>
              </a:lnSpc>
              <a:spcBef>
                <a:spcPts val="645"/>
              </a:spcBef>
              <a:buClr>
                <a:srgbClr val="A50021"/>
              </a:buClr>
              <a:buFont typeface="Microsoft Sans Serif"/>
              <a:buChar char="▪"/>
              <a:tabLst>
                <a:tab pos="304165" algn="l"/>
                <a:tab pos="304800" algn="l"/>
                <a:tab pos="2058670" algn="l"/>
              </a:tabLst>
            </a:pPr>
            <a:r>
              <a:rPr dirty="0"/>
              <a:t>Metin </a:t>
            </a:r>
            <a:r>
              <a:rPr spc="-5" dirty="0"/>
              <a:t>hakkında	</a:t>
            </a:r>
            <a:r>
              <a:rPr dirty="0"/>
              <a:t>soru sormak </a:t>
            </a:r>
            <a:r>
              <a:rPr spc="-5" dirty="0"/>
              <a:t>ve</a:t>
            </a:r>
            <a:r>
              <a:rPr spc="-90" dirty="0"/>
              <a:t> </a:t>
            </a:r>
            <a:r>
              <a:rPr dirty="0"/>
              <a:t>cevaplamak</a:t>
            </a:r>
          </a:p>
          <a:p>
            <a:pPr marL="304165" indent="-291465">
              <a:lnSpc>
                <a:spcPct val="100000"/>
              </a:lnSpc>
              <a:spcBef>
                <a:spcPts val="650"/>
              </a:spcBef>
              <a:buClr>
                <a:srgbClr val="A50021"/>
              </a:buClr>
              <a:buFont typeface="Microsoft Sans Serif"/>
              <a:buChar char="▪"/>
              <a:tabLst>
                <a:tab pos="304165" algn="l"/>
                <a:tab pos="304800" algn="l"/>
              </a:tabLst>
            </a:pPr>
            <a:r>
              <a:rPr spc="-5" dirty="0"/>
              <a:t>Yüksek </a:t>
            </a:r>
            <a:r>
              <a:rPr dirty="0"/>
              <a:t>sesle</a:t>
            </a:r>
            <a:r>
              <a:rPr spc="-90" dirty="0"/>
              <a:t> </a:t>
            </a:r>
            <a:r>
              <a:rPr dirty="0"/>
              <a:t>okumak</a:t>
            </a:r>
          </a:p>
          <a:p>
            <a:pPr marL="304165" indent="-291465">
              <a:lnSpc>
                <a:spcPct val="100000"/>
              </a:lnSpc>
              <a:spcBef>
                <a:spcPts val="655"/>
              </a:spcBef>
              <a:buClr>
                <a:srgbClr val="A50021"/>
              </a:buClr>
              <a:buFont typeface="Microsoft Sans Serif"/>
              <a:buChar char="▪"/>
              <a:tabLst>
                <a:tab pos="304165" algn="l"/>
                <a:tab pos="304800" algn="l"/>
              </a:tabLst>
            </a:pPr>
            <a:r>
              <a:rPr spc="-5" dirty="0"/>
              <a:t>Okunan metnin özetini</a:t>
            </a:r>
            <a:r>
              <a:rPr spc="-50" dirty="0"/>
              <a:t> </a:t>
            </a:r>
            <a:r>
              <a:rPr spc="-5" dirty="0"/>
              <a:t>çıkarmak</a:t>
            </a:r>
          </a:p>
          <a:p>
            <a:pPr marL="12700">
              <a:lnSpc>
                <a:spcPct val="100000"/>
              </a:lnSpc>
              <a:spcBef>
                <a:spcPts val="650"/>
              </a:spcBef>
            </a:pPr>
            <a:r>
              <a:rPr spc="180" dirty="0">
                <a:solidFill>
                  <a:srgbClr val="A50021"/>
                </a:solidFill>
                <a:latin typeface="Microsoft Sans Serif"/>
                <a:cs typeface="Microsoft Sans Serif"/>
              </a:rPr>
              <a:t>▪</a:t>
            </a:r>
          </a:p>
          <a:p>
            <a:pPr marL="12700">
              <a:lnSpc>
                <a:spcPct val="100000"/>
              </a:lnSpc>
              <a:spcBef>
                <a:spcPts val="645"/>
              </a:spcBef>
            </a:pPr>
            <a:r>
              <a:rPr spc="180" dirty="0">
                <a:solidFill>
                  <a:srgbClr val="A50021"/>
                </a:solidFill>
                <a:latin typeface="Microsoft Sans Serif"/>
                <a:cs typeface="Microsoft Sans Serif"/>
              </a:rPr>
              <a:t>▪</a:t>
            </a:r>
          </a:p>
          <a:p>
            <a:pPr marL="12700">
              <a:lnSpc>
                <a:spcPct val="100000"/>
              </a:lnSpc>
              <a:spcBef>
                <a:spcPts val="650"/>
              </a:spcBef>
            </a:pPr>
            <a:r>
              <a:rPr spc="180" dirty="0">
                <a:solidFill>
                  <a:srgbClr val="A50021"/>
                </a:solidFill>
                <a:latin typeface="Microsoft Sans Serif"/>
                <a:cs typeface="Microsoft Sans Serif"/>
              </a:rPr>
              <a:t>▪</a:t>
            </a:r>
          </a:p>
        </p:txBody>
      </p:sp>
      <p:sp>
        <p:nvSpPr>
          <p:cNvPr id="5" name="object 5"/>
          <p:cNvSpPr txBox="1"/>
          <p:nvPr/>
        </p:nvSpPr>
        <p:spPr>
          <a:xfrm>
            <a:off x="1501838" y="4548085"/>
            <a:ext cx="7088505" cy="289560"/>
          </a:xfrm>
          <a:prstGeom prst="rect">
            <a:avLst/>
          </a:prstGeom>
        </p:spPr>
        <p:txBody>
          <a:bodyPr vert="horz" wrap="square" lIns="0" tIns="0" rIns="0" bIns="0" rtlCol="0">
            <a:spAutoFit/>
          </a:bodyPr>
          <a:lstStyle/>
          <a:p>
            <a:pPr marL="12700">
              <a:lnSpc>
                <a:spcPct val="100000"/>
              </a:lnSpc>
              <a:tabLst>
                <a:tab pos="6293485" algn="l"/>
              </a:tabLst>
            </a:pPr>
            <a:r>
              <a:rPr sz="1800" b="1" spc="-5" dirty="0">
                <a:solidFill>
                  <a:srgbClr val="333300"/>
                </a:solidFill>
                <a:latin typeface="Comic Sans MS"/>
                <a:cs typeface="Comic Sans MS"/>
              </a:rPr>
              <a:t>İncele-Sorgula-Oku-Tekrar </a:t>
            </a:r>
            <a:r>
              <a:rPr sz="1800" b="1" dirty="0">
                <a:solidFill>
                  <a:srgbClr val="333300"/>
                </a:solidFill>
                <a:latin typeface="Comic Sans MS"/>
                <a:cs typeface="Comic Sans MS"/>
              </a:rPr>
              <a:t>Et-Gözden</a:t>
            </a:r>
            <a:r>
              <a:rPr sz="1800" b="1" spc="30" dirty="0">
                <a:solidFill>
                  <a:srgbClr val="333300"/>
                </a:solidFill>
                <a:latin typeface="Comic Sans MS"/>
                <a:cs typeface="Comic Sans MS"/>
              </a:rPr>
              <a:t> </a:t>
            </a:r>
            <a:r>
              <a:rPr sz="1800" b="1" dirty="0">
                <a:solidFill>
                  <a:srgbClr val="333300"/>
                </a:solidFill>
                <a:latin typeface="Comic Sans MS"/>
                <a:cs typeface="Comic Sans MS"/>
              </a:rPr>
              <a:t>Geçir</a:t>
            </a:r>
            <a:r>
              <a:rPr sz="1800" b="1" spc="-240" dirty="0">
                <a:solidFill>
                  <a:srgbClr val="333300"/>
                </a:solidFill>
                <a:latin typeface="Comic Sans MS"/>
                <a:cs typeface="Comic Sans MS"/>
              </a:rPr>
              <a:t> </a:t>
            </a:r>
            <a:r>
              <a:rPr sz="1800" spc="-5" dirty="0">
                <a:solidFill>
                  <a:srgbClr val="333300"/>
                </a:solidFill>
                <a:latin typeface="Comic Sans MS"/>
                <a:cs typeface="Comic Sans MS"/>
              </a:rPr>
              <a:t>tekniğiyle	okumak</a:t>
            </a:r>
            <a:endParaRPr sz="1800">
              <a:latin typeface="Comic Sans MS"/>
              <a:cs typeface="Comic Sans MS"/>
            </a:endParaRPr>
          </a:p>
        </p:txBody>
      </p:sp>
      <p:sp>
        <p:nvSpPr>
          <p:cNvPr id="6" name="object 6"/>
          <p:cNvSpPr/>
          <p:nvPr/>
        </p:nvSpPr>
        <p:spPr>
          <a:xfrm>
            <a:off x="4940439" y="3104895"/>
            <a:ext cx="304800" cy="1447800"/>
          </a:xfrm>
          <a:custGeom>
            <a:avLst/>
            <a:gdLst/>
            <a:ahLst/>
            <a:cxnLst/>
            <a:rect l="l" t="t" r="r" b="b"/>
            <a:pathLst>
              <a:path w="304800" h="1447800">
                <a:moveTo>
                  <a:pt x="0" y="0"/>
                </a:moveTo>
                <a:lnTo>
                  <a:pt x="48036" y="6156"/>
                </a:lnTo>
                <a:lnTo>
                  <a:pt x="89855" y="23286"/>
                </a:lnTo>
                <a:lnTo>
                  <a:pt x="122895" y="49377"/>
                </a:lnTo>
                <a:lnTo>
                  <a:pt x="144597" y="82417"/>
                </a:lnTo>
                <a:lnTo>
                  <a:pt x="152400" y="120395"/>
                </a:lnTo>
                <a:lnTo>
                  <a:pt x="152400" y="603503"/>
                </a:lnTo>
                <a:lnTo>
                  <a:pt x="160202" y="641482"/>
                </a:lnTo>
                <a:lnTo>
                  <a:pt x="181904" y="674522"/>
                </a:lnTo>
                <a:lnTo>
                  <a:pt x="214944" y="700613"/>
                </a:lnTo>
                <a:lnTo>
                  <a:pt x="256763" y="717743"/>
                </a:lnTo>
                <a:lnTo>
                  <a:pt x="304800" y="723899"/>
                </a:lnTo>
                <a:lnTo>
                  <a:pt x="256763" y="730056"/>
                </a:lnTo>
                <a:lnTo>
                  <a:pt x="214944" y="747186"/>
                </a:lnTo>
                <a:lnTo>
                  <a:pt x="181904" y="773277"/>
                </a:lnTo>
                <a:lnTo>
                  <a:pt x="160202" y="806317"/>
                </a:lnTo>
                <a:lnTo>
                  <a:pt x="152400" y="844295"/>
                </a:lnTo>
                <a:lnTo>
                  <a:pt x="152400" y="1327403"/>
                </a:lnTo>
                <a:lnTo>
                  <a:pt x="144597" y="1365382"/>
                </a:lnTo>
                <a:lnTo>
                  <a:pt x="122895" y="1398422"/>
                </a:lnTo>
                <a:lnTo>
                  <a:pt x="89855" y="1424513"/>
                </a:lnTo>
                <a:lnTo>
                  <a:pt x="48036" y="1441643"/>
                </a:lnTo>
                <a:lnTo>
                  <a:pt x="0" y="1447800"/>
                </a:lnTo>
              </a:path>
            </a:pathLst>
          </a:custGeom>
          <a:ln w="31750">
            <a:solidFill>
              <a:srgbClr val="A1321C"/>
            </a:solidFill>
          </a:ln>
        </p:spPr>
        <p:txBody>
          <a:bodyPr wrap="square" lIns="0" tIns="0" rIns="0" bIns="0" rtlCol="0"/>
          <a:lstStyle/>
          <a:p>
            <a:endParaRPr/>
          </a:p>
        </p:txBody>
      </p:sp>
      <p:sp>
        <p:nvSpPr>
          <p:cNvPr id="7" name="object 7"/>
          <p:cNvSpPr txBox="1"/>
          <p:nvPr/>
        </p:nvSpPr>
        <p:spPr>
          <a:xfrm>
            <a:off x="5477128" y="3673347"/>
            <a:ext cx="2351405" cy="289560"/>
          </a:xfrm>
          <a:prstGeom prst="rect">
            <a:avLst/>
          </a:prstGeom>
        </p:spPr>
        <p:txBody>
          <a:bodyPr vert="horz" wrap="square" lIns="0" tIns="0" rIns="0" bIns="0" rtlCol="0">
            <a:spAutoFit/>
          </a:bodyPr>
          <a:lstStyle/>
          <a:p>
            <a:pPr marL="12700">
              <a:lnSpc>
                <a:spcPct val="100000"/>
              </a:lnSpc>
            </a:pPr>
            <a:r>
              <a:rPr sz="1800" b="1" spc="-5" dirty="0">
                <a:solidFill>
                  <a:srgbClr val="A1311B"/>
                </a:solidFill>
                <a:latin typeface="Comic Sans MS"/>
                <a:cs typeface="Comic Sans MS"/>
              </a:rPr>
              <a:t>Hangileri size</a:t>
            </a:r>
            <a:r>
              <a:rPr sz="1800" b="1" spc="-90" dirty="0">
                <a:solidFill>
                  <a:srgbClr val="A1311B"/>
                </a:solidFill>
                <a:latin typeface="Comic Sans MS"/>
                <a:cs typeface="Comic Sans MS"/>
              </a:rPr>
              <a:t> </a:t>
            </a:r>
            <a:r>
              <a:rPr sz="1800" b="1" spc="-5" dirty="0">
                <a:solidFill>
                  <a:srgbClr val="A1311B"/>
                </a:solidFill>
                <a:latin typeface="Comic Sans MS"/>
                <a:cs typeface="Comic Sans MS"/>
              </a:rPr>
              <a:t>uygun?</a:t>
            </a:r>
            <a:endParaRPr sz="1800">
              <a:latin typeface="Comic Sans MS"/>
              <a:cs typeface="Comic Sans MS"/>
            </a:endParaRPr>
          </a:p>
        </p:txBody>
      </p:sp>
      <p:sp>
        <p:nvSpPr>
          <p:cNvPr id="8" name="object 8"/>
          <p:cNvSpPr/>
          <p:nvPr/>
        </p:nvSpPr>
        <p:spPr>
          <a:xfrm>
            <a:off x="7464025" y="5322157"/>
            <a:ext cx="676878" cy="93367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81328" y="1920494"/>
            <a:ext cx="2511425" cy="274320"/>
          </a:xfrm>
          <a:prstGeom prst="rect">
            <a:avLst/>
          </a:prstGeom>
        </p:spPr>
        <p:txBody>
          <a:bodyPr vert="horz" wrap="square" lIns="0" tIns="0" rIns="0" bIns="0" rtlCol="0">
            <a:spAutoFit/>
          </a:bodyPr>
          <a:lstStyle/>
          <a:p>
            <a:pPr marL="12700">
              <a:lnSpc>
                <a:spcPct val="100000"/>
              </a:lnSpc>
              <a:tabLst>
                <a:tab pos="920115" algn="l"/>
                <a:tab pos="1649730" algn="l"/>
                <a:tab pos="2157095" algn="l"/>
              </a:tabLst>
            </a:pPr>
            <a:r>
              <a:rPr sz="1700" spc="-5" dirty="0">
                <a:solidFill>
                  <a:srgbClr val="333300"/>
                </a:solidFill>
                <a:latin typeface="Comic Sans MS"/>
                <a:cs typeface="Comic Sans MS"/>
              </a:rPr>
              <a:t>Başa</a:t>
            </a:r>
            <a:r>
              <a:rPr sz="1700" spc="-10" dirty="0">
                <a:solidFill>
                  <a:srgbClr val="333300"/>
                </a:solidFill>
                <a:latin typeface="Comic Sans MS"/>
                <a:cs typeface="Comic Sans MS"/>
              </a:rPr>
              <a:t>rı</a:t>
            </a:r>
            <a:r>
              <a:rPr sz="1700" spc="-5" dirty="0">
                <a:solidFill>
                  <a:srgbClr val="333300"/>
                </a:solidFill>
                <a:latin typeface="Comic Sans MS"/>
                <a:cs typeface="Comic Sans MS"/>
              </a:rPr>
              <a:t>lı</a:t>
            </a:r>
            <a:r>
              <a:rPr sz="1700" dirty="0">
                <a:solidFill>
                  <a:srgbClr val="333300"/>
                </a:solidFill>
                <a:latin typeface="Comic Sans MS"/>
                <a:cs typeface="Comic Sans MS"/>
              </a:rPr>
              <a:t>	</a:t>
            </a:r>
            <a:r>
              <a:rPr sz="1700" spc="-5" dirty="0">
                <a:solidFill>
                  <a:srgbClr val="333300"/>
                </a:solidFill>
                <a:latin typeface="Comic Sans MS"/>
                <a:cs typeface="Comic Sans MS"/>
              </a:rPr>
              <a:t>olmak</a:t>
            </a:r>
            <a:r>
              <a:rPr sz="1700" dirty="0">
                <a:solidFill>
                  <a:srgbClr val="333300"/>
                </a:solidFill>
                <a:latin typeface="Comic Sans MS"/>
                <a:cs typeface="Comic Sans MS"/>
              </a:rPr>
              <a:t>	</a:t>
            </a:r>
            <a:r>
              <a:rPr sz="1700" spc="-5" dirty="0">
                <a:solidFill>
                  <a:srgbClr val="333300"/>
                </a:solidFill>
                <a:latin typeface="Comic Sans MS"/>
                <a:cs typeface="Comic Sans MS"/>
              </a:rPr>
              <a:t>için</a:t>
            </a:r>
            <a:r>
              <a:rPr sz="1700" dirty="0">
                <a:solidFill>
                  <a:srgbClr val="333300"/>
                </a:solidFill>
                <a:latin typeface="Comic Sans MS"/>
                <a:cs typeface="Comic Sans MS"/>
              </a:rPr>
              <a:t>	</a:t>
            </a:r>
            <a:r>
              <a:rPr sz="1700" spc="-5" dirty="0">
                <a:solidFill>
                  <a:srgbClr val="333300"/>
                </a:solidFill>
                <a:latin typeface="Comic Sans MS"/>
                <a:cs typeface="Comic Sans MS"/>
              </a:rPr>
              <a:t>çok</a:t>
            </a:r>
            <a:endParaRPr sz="1700" dirty="0">
              <a:latin typeface="Comic Sans MS"/>
              <a:cs typeface="Comic Sans MS"/>
            </a:endParaRPr>
          </a:p>
        </p:txBody>
      </p:sp>
      <p:sp>
        <p:nvSpPr>
          <p:cNvPr id="3" name="object 3"/>
          <p:cNvSpPr txBox="1"/>
          <p:nvPr/>
        </p:nvSpPr>
        <p:spPr>
          <a:xfrm>
            <a:off x="6755158" y="1920494"/>
            <a:ext cx="1687195" cy="274320"/>
          </a:xfrm>
          <a:prstGeom prst="rect">
            <a:avLst/>
          </a:prstGeom>
        </p:spPr>
        <p:txBody>
          <a:bodyPr vert="horz" wrap="square" lIns="0" tIns="0" rIns="0" bIns="0" rtlCol="0">
            <a:spAutoFit/>
          </a:bodyPr>
          <a:lstStyle/>
          <a:p>
            <a:pPr marL="12700">
              <a:lnSpc>
                <a:spcPct val="100000"/>
              </a:lnSpc>
              <a:tabLst>
                <a:tab pos="1312545" algn="l"/>
              </a:tabLst>
            </a:pPr>
            <a:r>
              <a:rPr sz="1700" spc="-5" dirty="0">
                <a:solidFill>
                  <a:srgbClr val="333300"/>
                </a:solidFill>
                <a:latin typeface="Comic Sans MS"/>
                <a:cs typeface="Comic Sans MS"/>
              </a:rPr>
              <a:t>olmayabilir.	Çok</a:t>
            </a:r>
            <a:endParaRPr sz="1700">
              <a:latin typeface="Comic Sans MS"/>
              <a:cs typeface="Comic Sans MS"/>
            </a:endParaRPr>
          </a:p>
        </p:txBody>
      </p:sp>
      <p:sp>
        <p:nvSpPr>
          <p:cNvPr id="4" name="object 4"/>
          <p:cNvSpPr txBox="1"/>
          <p:nvPr/>
        </p:nvSpPr>
        <p:spPr>
          <a:xfrm>
            <a:off x="981290" y="2179573"/>
            <a:ext cx="2661285" cy="274320"/>
          </a:xfrm>
          <a:prstGeom prst="rect">
            <a:avLst/>
          </a:prstGeom>
        </p:spPr>
        <p:txBody>
          <a:bodyPr vert="horz" wrap="square" lIns="0" tIns="0" rIns="0" bIns="0" rtlCol="0">
            <a:spAutoFit/>
          </a:bodyPr>
          <a:lstStyle/>
          <a:p>
            <a:pPr marL="12700">
              <a:lnSpc>
                <a:spcPct val="100000"/>
              </a:lnSpc>
              <a:tabLst>
                <a:tab pos="1299845" algn="l"/>
                <a:tab pos="2130425" algn="l"/>
              </a:tabLst>
            </a:pPr>
            <a:r>
              <a:rPr sz="1700" spc="-5" dirty="0">
                <a:solidFill>
                  <a:srgbClr val="333300"/>
                </a:solidFill>
                <a:latin typeface="Comic Sans MS"/>
                <a:cs typeface="Comic Sans MS"/>
              </a:rPr>
              <a:t>çalıştıkları	halde,	etkili</a:t>
            </a:r>
            <a:endParaRPr sz="1700" dirty="0">
              <a:latin typeface="Comic Sans MS"/>
              <a:cs typeface="Comic Sans MS"/>
            </a:endParaRPr>
          </a:p>
        </p:txBody>
      </p:sp>
      <p:sp>
        <p:nvSpPr>
          <p:cNvPr id="5" name="object 5"/>
          <p:cNvSpPr txBox="1"/>
          <p:nvPr/>
        </p:nvSpPr>
        <p:spPr>
          <a:xfrm>
            <a:off x="3628905" y="1920494"/>
            <a:ext cx="3125470" cy="533400"/>
          </a:xfrm>
          <a:prstGeom prst="rect">
            <a:avLst/>
          </a:prstGeom>
        </p:spPr>
        <p:txBody>
          <a:bodyPr vert="horz" wrap="square" lIns="0" tIns="0" rIns="0" bIns="0" rtlCol="0">
            <a:spAutoFit/>
          </a:bodyPr>
          <a:lstStyle/>
          <a:p>
            <a:pPr marL="229870" marR="5080" indent="-217804">
              <a:lnSpc>
                <a:spcPct val="100000"/>
              </a:lnSpc>
              <a:tabLst>
                <a:tab pos="912494" algn="l"/>
                <a:tab pos="1016000" algn="l"/>
                <a:tab pos="1514475" algn="l"/>
                <a:tab pos="1866264" algn="l"/>
                <a:tab pos="2303145" algn="l"/>
              </a:tabLst>
            </a:pPr>
            <a:r>
              <a:rPr sz="1700" spc="-5" dirty="0">
                <a:solidFill>
                  <a:srgbClr val="333300"/>
                </a:solidFill>
                <a:latin typeface="Comic Sans MS"/>
                <a:cs typeface="Comic Sans MS"/>
              </a:rPr>
              <a:t>çalışmak		tek	başına	yeterli  ders</a:t>
            </a:r>
            <a:r>
              <a:rPr sz="1700" dirty="0">
                <a:solidFill>
                  <a:srgbClr val="333300"/>
                </a:solidFill>
                <a:latin typeface="Comic Sans MS"/>
                <a:cs typeface="Comic Sans MS"/>
              </a:rPr>
              <a:t>	</a:t>
            </a:r>
            <a:r>
              <a:rPr sz="1700" spc="-5" dirty="0">
                <a:solidFill>
                  <a:srgbClr val="333300"/>
                </a:solidFill>
                <a:latin typeface="Comic Sans MS"/>
                <a:cs typeface="Comic Sans MS"/>
              </a:rPr>
              <a:t>çal</a:t>
            </a:r>
            <a:r>
              <a:rPr sz="1700" spc="-10" dirty="0">
                <a:solidFill>
                  <a:srgbClr val="333300"/>
                </a:solidFill>
                <a:latin typeface="Comic Sans MS"/>
                <a:cs typeface="Comic Sans MS"/>
              </a:rPr>
              <a:t>ı</a:t>
            </a:r>
            <a:r>
              <a:rPr sz="1700" spc="-5" dirty="0">
                <a:solidFill>
                  <a:srgbClr val="333300"/>
                </a:solidFill>
                <a:latin typeface="Comic Sans MS"/>
                <a:cs typeface="Comic Sans MS"/>
              </a:rPr>
              <a:t>şma</a:t>
            </a:r>
            <a:r>
              <a:rPr sz="1700" dirty="0">
                <a:solidFill>
                  <a:srgbClr val="333300"/>
                </a:solidFill>
                <a:latin typeface="Comic Sans MS"/>
                <a:cs typeface="Comic Sans MS"/>
              </a:rPr>
              <a:t>	</a:t>
            </a:r>
            <a:r>
              <a:rPr sz="1700" spc="-5" dirty="0">
                <a:solidFill>
                  <a:srgbClr val="333300"/>
                </a:solidFill>
                <a:latin typeface="Comic Sans MS"/>
                <a:cs typeface="Comic Sans MS"/>
              </a:rPr>
              <a:t>yöntemlerini</a:t>
            </a:r>
            <a:endParaRPr sz="1700">
              <a:latin typeface="Comic Sans MS"/>
              <a:cs typeface="Comic Sans MS"/>
            </a:endParaRPr>
          </a:p>
        </p:txBody>
      </p:sp>
      <p:sp>
        <p:nvSpPr>
          <p:cNvPr id="6" name="object 6"/>
          <p:cNvSpPr txBox="1"/>
          <p:nvPr/>
        </p:nvSpPr>
        <p:spPr>
          <a:xfrm>
            <a:off x="6954673" y="2179573"/>
            <a:ext cx="1487170" cy="274320"/>
          </a:xfrm>
          <a:prstGeom prst="rect">
            <a:avLst/>
          </a:prstGeom>
        </p:spPr>
        <p:txBody>
          <a:bodyPr vert="horz" wrap="square" lIns="0" tIns="0" rIns="0" bIns="0" rtlCol="0">
            <a:spAutoFit/>
          </a:bodyPr>
          <a:lstStyle/>
          <a:p>
            <a:pPr marL="12700">
              <a:lnSpc>
                <a:spcPct val="100000"/>
              </a:lnSpc>
            </a:pPr>
            <a:r>
              <a:rPr sz="1700" spc="-5" dirty="0">
                <a:solidFill>
                  <a:srgbClr val="333300"/>
                </a:solidFill>
                <a:latin typeface="Comic Sans MS"/>
                <a:cs typeface="Comic Sans MS"/>
              </a:rPr>
              <a:t>kullanmamaları</a:t>
            </a:r>
            <a:endParaRPr sz="1700">
              <a:latin typeface="Comic Sans MS"/>
              <a:cs typeface="Comic Sans MS"/>
            </a:endParaRPr>
          </a:p>
        </p:txBody>
      </p:sp>
      <p:sp>
        <p:nvSpPr>
          <p:cNvPr id="7" name="object 7"/>
          <p:cNvSpPr txBox="1"/>
          <p:nvPr/>
        </p:nvSpPr>
        <p:spPr>
          <a:xfrm>
            <a:off x="981252" y="2437891"/>
            <a:ext cx="6142990" cy="274320"/>
          </a:xfrm>
          <a:prstGeom prst="rect">
            <a:avLst/>
          </a:prstGeom>
        </p:spPr>
        <p:txBody>
          <a:bodyPr vert="horz" wrap="square" lIns="0" tIns="0" rIns="0" bIns="0" rtlCol="0">
            <a:spAutoFit/>
          </a:bodyPr>
          <a:lstStyle/>
          <a:p>
            <a:pPr marL="12700">
              <a:lnSpc>
                <a:spcPct val="100000"/>
              </a:lnSpc>
            </a:pPr>
            <a:r>
              <a:rPr sz="1700" spc="-5" dirty="0">
                <a:solidFill>
                  <a:srgbClr val="333300"/>
                </a:solidFill>
                <a:latin typeface="Comic Sans MS"/>
                <a:cs typeface="Comic Sans MS"/>
              </a:rPr>
              <a:t>nedeniyle istediği sonuca ulaşamayan pek çok öğrenci </a:t>
            </a:r>
            <a:r>
              <a:rPr sz="1700" spc="440" dirty="0">
                <a:solidFill>
                  <a:srgbClr val="333300"/>
                </a:solidFill>
                <a:latin typeface="Comic Sans MS"/>
                <a:cs typeface="Comic Sans MS"/>
              </a:rPr>
              <a:t> </a:t>
            </a:r>
            <a:r>
              <a:rPr sz="1700" spc="-5" dirty="0">
                <a:solidFill>
                  <a:srgbClr val="333300"/>
                </a:solidFill>
                <a:latin typeface="Comic Sans MS"/>
                <a:cs typeface="Comic Sans MS"/>
              </a:rPr>
              <a:t>vardır.</a:t>
            </a:r>
            <a:endParaRPr sz="1700">
              <a:latin typeface="Comic Sans MS"/>
              <a:cs typeface="Comic Sans MS"/>
            </a:endParaRPr>
          </a:p>
        </p:txBody>
      </p:sp>
      <p:sp>
        <p:nvSpPr>
          <p:cNvPr id="8" name="object 8"/>
          <p:cNvSpPr txBox="1"/>
          <p:nvPr/>
        </p:nvSpPr>
        <p:spPr>
          <a:xfrm>
            <a:off x="7259523" y="2437891"/>
            <a:ext cx="1181735" cy="274320"/>
          </a:xfrm>
          <a:prstGeom prst="rect">
            <a:avLst/>
          </a:prstGeom>
        </p:spPr>
        <p:txBody>
          <a:bodyPr vert="horz" wrap="square" lIns="0" tIns="0" rIns="0" bIns="0" rtlCol="0">
            <a:spAutoFit/>
          </a:bodyPr>
          <a:lstStyle/>
          <a:p>
            <a:pPr marL="12700">
              <a:lnSpc>
                <a:spcPct val="100000"/>
              </a:lnSpc>
            </a:pPr>
            <a:r>
              <a:rPr sz="1700" spc="-5" dirty="0">
                <a:solidFill>
                  <a:srgbClr val="333300"/>
                </a:solidFill>
                <a:latin typeface="Comic Sans MS"/>
                <a:cs typeface="Comic Sans MS"/>
              </a:rPr>
              <a:t>Bu</a:t>
            </a:r>
            <a:r>
              <a:rPr sz="1700" spc="65" dirty="0">
                <a:solidFill>
                  <a:srgbClr val="333300"/>
                </a:solidFill>
                <a:latin typeface="Comic Sans MS"/>
                <a:cs typeface="Comic Sans MS"/>
              </a:rPr>
              <a:t> </a:t>
            </a:r>
            <a:r>
              <a:rPr sz="1700" spc="-5" dirty="0">
                <a:solidFill>
                  <a:srgbClr val="333300"/>
                </a:solidFill>
                <a:latin typeface="Comic Sans MS"/>
                <a:cs typeface="Comic Sans MS"/>
              </a:rPr>
              <a:t>nedenle,</a:t>
            </a:r>
            <a:endParaRPr sz="1700">
              <a:latin typeface="Comic Sans MS"/>
              <a:cs typeface="Comic Sans MS"/>
            </a:endParaRPr>
          </a:p>
        </p:txBody>
      </p:sp>
      <p:sp>
        <p:nvSpPr>
          <p:cNvPr id="9" name="object 9"/>
          <p:cNvSpPr txBox="1"/>
          <p:nvPr/>
        </p:nvSpPr>
        <p:spPr>
          <a:xfrm>
            <a:off x="981163" y="2696971"/>
            <a:ext cx="1213485" cy="532130"/>
          </a:xfrm>
          <a:prstGeom prst="rect">
            <a:avLst/>
          </a:prstGeom>
        </p:spPr>
        <p:txBody>
          <a:bodyPr vert="horz" wrap="square" lIns="0" tIns="0" rIns="0" bIns="0" rtlCol="0">
            <a:spAutoFit/>
          </a:bodyPr>
          <a:lstStyle/>
          <a:p>
            <a:pPr marL="12700" marR="5080">
              <a:lnSpc>
                <a:spcPct val="100000"/>
              </a:lnSpc>
            </a:pPr>
            <a:r>
              <a:rPr sz="1700" spc="-5" dirty="0">
                <a:solidFill>
                  <a:srgbClr val="333300"/>
                </a:solidFill>
                <a:latin typeface="Comic Sans MS"/>
                <a:cs typeface="Comic Sans MS"/>
              </a:rPr>
              <a:t>ö</a:t>
            </a:r>
            <a:r>
              <a:rPr sz="1700" spc="-10" dirty="0">
                <a:solidFill>
                  <a:srgbClr val="333300"/>
                </a:solidFill>
                <a:latin typeface="Comic Sans MS"/>
                <a:cs typeface="Comic Sans MS"/>
              </a:rPr>
              <a:t>ğrencilerin  </a:t>
            </a:r>
            <a:r>
              <a:rPr sz="1700" spc="-5" dirty="0">
                <a:solidFill>
                  <a:srgbClr val="333300"/>
                </a:solidFill>
                <a:latin typeface="Comic Sans MS"/>
                <a:cs typeface="Comic Sans MS"/>
              </a:rPr>
              <a:t>yöntemler</a:t>
            </a:r>
            <a:endParaRPr sz="1700">
              <a:latin typeface="Comic Sans MS"/>
              <a:cs typeface="Comic Sans MS"/>
            </a:endParaRPr>
          </a:p>
        </p:txBody>
      </p:sp>
      <p:sp>
        <p:nvSpPr>
          <p:cNvPr id="10" name="object 10"/>
          <p:cNvSpPr txBox="1"/>
          <p:nvPr/>
        </p:nvSpPr>
        <p:spPr>
          <a:xfrm>
            <a:off x="2219879" y="2696971"/>
            <a:ext cx="1102995" cy="532130"/>
          </a:xfrm>
          <a:prstGeom prst="rect">
            <a:avLst/>
          </a:prstGeom>
        </p:spPr>
        <p:txBody>
          <a:bodyPr vert="horz" wrap="square" lIns="0" tIns="0" rIns="0" bIns="0" rtlCol="0">
            <a:spAutoFit/>
          </a:bodyPr>
          <a:lstStyle/>
          <a:p>
            <a:pPr marL="12700" marR="5080" indent="118745">
              <a:lnSpc>
                <a:spcPct val="100000"/>
              </a:lnSpc>
            </a:pPr>
            <a:r>
              <a:rPr sz="1700" spc="-5" dirty="0">
                <a:solidFill>
                  <a:srgbClr val="333300"/>
                </a:solidFill>
                <a:latin typeface="Comic Sans MS"/>
                <a:cs typeface="Comic Sans MS"/>
              </a:rPr>
              <a:t>çal</a:t>
            </a:r>
            <a:r>
              <a:rPr sz="1700" spc="-10" dirty="0">
                <a:solidFill>
                  <a:srgbClr val="333300"/>
                </a:solidFill>
                <a:latin typeface="Comic Sans MS"/>
                <a:cs typeface="Comic Sans MS"/>
              </a:rPr>
              <a:t>ı</a:t>
            </a:r>
            <a:r>
              <a:rPr sz="1700" spc="-5" dirty="0">
                <a:solidFill>
                  <a:srgbClr val="333300"/>
                </a:solidFill>
                <a:latin typeface="Comic Sans MS"/>
                <a:cs typeface="Comic Sans MS"/>
              </a:rPr>
              <a:t>ş</a:t>
            </a:r>
            <a:r>
              <a:rPr sz="1700" spc="-10" dirty="0">
                <a:solidFill>
                  <a:srgbClr val="333300"/>
                </a:solidFill>
                <a:latin typeface="Comic Sans MS"/>
                <a:cs typeface="Comic Sans MS"/>
              </a:rPr>
              <a:t>ırk</a:t>
            </a:r>
            <a:r>
              <a:rPr sz="1700" dirty="0">
                <a:solidFill>
                  <a:srgbClr val="333300"/>
                </a:solidFill>
                <a:latin typeface="Comic Sans MS"/>
                <a:cs typeface="Comic Sans MS"/>
              </a:rPr>
              <a:t>e</a:t>
            </a:r>
            <a:r>
              <a:rPr sz="1700" spc="-5" dirty="0">
                <a:solidFill>
                  <a:srgbClr val="333300"/>
                </a:solidFill>
                <a:latin typeface="Comic Sans MS"/>
                <a:cs typeface="Comic Sans MS"/>
              </a:rPr>
              <a:t>n  hakkında</a:t>
            </a:r>
            <a:endParaRPr sz="1700">
              <a:latin typeface="Comic Sans MS"/>
              <a:cs typeface="Comic Sans MS"/>
            </a:endParaRPr>
          </a:p>
        </p:txBody>
      </p:sp>
      <p:sp>
        <p:nvSpPr>
          <p:cNvPr id="11" name="object 11"/>
          <p:cNvSpPr txBox="1"/>
          <p:nvPr/>
        </p:nvSpPr>
        <p:spPr>
          <a:xfrm>
            <a:off x="3329494" y="2696971"/>
            <a:ext cx="4201795" cy="532130"/>
          </a:xfrm>
          <a:prstGeom prst="rect">
            <a:avLst/>
          </a:prstGeom>
        </p:spPr>
        <p:txBody>
          <a:bodyPr vert="horz" wrap="square" lIns="0" tIns="0" rIns="0" bIns="0" rtlCol="0">
            <a:spAutoFit/>
          </a:bodyPr>
          <a:lstStyle/>
          <a:p>
            <a:pPr marL="12700" marR="5080" indent="135890">
              <a:lnSpc>
                <a:spcPct val="100000"/>
              </a:lnSpc>
              <a:tabLst>
                <a:tab pos="664210" algn="l"/>
                <a:tab pos="831850" algn="l"/>
                <a:tab pos="1849120" algn="l"/>
                <a:tab pos="1999614" algn="l"/>
                <a:tab pos="3020060" algn="l"/>
                <a:tab pos="3041015" algn="l"/>
                <a:tab pos="3622675" algn="l"/>
              </a:tabLst>
            </a:pPr>
            <a:r>
              <a:rPr sz="1700" spc="-10" dirty="0">
                <a:solidFill>
                  <a:srgbClr val="333300"/>
                </a:solidFill>
                <a:latin typeface="Comic Sans MS"/>
                <a:cs typeface="Comic Sans MS"/>
              </a:rPr>
              <a:t>etki</a:t>
            </a:r>
            <a:r>
              <a:rPr sz="1700" spc="-5" dirty="0">
                <a:solidFill>
                  <a:srgbClr val="333300"/>
                </a:solidFill>
                <a:latin typeface="Comic Sans MS"/>
                <a:cs typeface="Comic Sans MS"/>
              </a:rPr>
              <a:t>li</a:t>
            </a:r>
            <a:r>
              <a:rPr sz="1700" dirty="0">
                <a:solidFill>
                  <a:srgbClr val="333300"/>
                </a:solidFill>
                <a:latin typeface="Comic Sans MS"/>
                <a:cs typeface="Comic Sans MS"/>
              </a:rPr>
              <a:t>	</a:t>
            </a:r>
            <a:r>
              <a:rPr lang="tr-TR" sz="1700" dirty="0" smtClean="0">
                <a:solidFill>
                  <a:srgbClr val="333300"/>
                </a:solidFill>
                <a:latin typeface="Comic Sans MS"/>
                <a:cs typeface="Comic Sans MS"/>
              </a:rPr>
              <a:t> </a:t>
            </a:r>
            <a:r>
              <a:rPr sz="1700" spc="-5" dirty="0" err="1" smtClean="0">
                <a:solidFill>
                  <a:srgbClr val="333300"/>
                </a:solidFill>
                <a:latin typeface="Comic Sans MS"/>
                <a:cs typeface="Comic Sans MS"/>
              </a:rPr>
              <a:t>ö</a:t>
            </a:r>
            <a:r>
              <a:rPr sz="1700" spc="-10" dirty="0" err="1" smtClean="0">
                <a:solidFill>
                  <a:srgbClr val="333300"/>
                </a:solidFill>
                <a:latin typeface="Comic Sans MS"/>
                <a:cs typeface="Comic Sans MS"/>
              </a:rPr>
              <a:t>ğ</a:t>
            </a:r>
            <a:r>
              <a:rPr sz="1700" spc="-5" dirty="0" err="1" smtClean="0">
                <a:solidFill>
                  <a:srgbClr val="333300"/>
                </a:solidFill>
                <a:latin typeface="Comic Sans MS"/>
                <a:cs typeface="Comic Sans MS"/>
              </a:rPr>
              <a:t>renme</a:t>
            </a:r>
            <a:r>
              <a:rPr sz="1700" dirty="0">
                <a:solidFill>
                  <a:srgbClr val="333300"/>
                </a:solidFill>
                <a:latin typeface="Comic Sans MS"/>
                <a:cs typeface="Comic Sans MS"/>
              </a:rPr>
              <a:t>	</a:t>
            </a:r>
            <a:r>
              <a:rPr sz="1700" spc="-5" dirty="0">
                <a:solidFill>
                  <a:srgbClr val="333300"/>
                </a:solidFill>
                <a:latin typeface="Comic Sans MS"/>
                <a:cs typeface="Comic Sans MS"/>
              </a:rPr>
              <a:t>konusunda</a:t>
            </a:r>
            <a:r>
              <a:rPr sz="1700" dirty="0">
                <a:solidFill>
                  <a:srgbClr val="333300"/>
                </a:solidFill>
                <a:latin typeface="Comic Sans MS"/>
                <a:cs typeface="Comic Sans MS"/>
              </a:rPr>
              <a:t>		</a:t>
            </a:r>
            <a:r>
              <a:rPr sz="1700" spc="-5" dirty="0" err="1" smtClean="0">
                <a:solidFill>
                  <a:srgbClr val="333300"/>
                </a:solidFill>
                <a:latin typeface="Comic Sans MS"/>
                <a:cs typeface="Comic Sans MS"/>
              </a:rPr>
              <a:t>bazı</a:t>
            </a:r>
            <a:r>
              <a:rPr lang="tr-TR" sz="1700" dirty="0" smtClean="0">
                <a:solidFill>
                  <a:srgbClr val="333300"/>
                </a:solidFill>
                <a:latin typeface="Comic Sans MS"/>
                <a:cs typeface="Comic Sans MS"/>
              </a:rPr>
              <a:t> </a:t>
            </a:r>
            <a:r>
              <a:rPr sz="1700" spc="-5" dirty="0" err="1" smtClean="0">
                <a:solidFill>
                  <a:srgbClr val="333300"/>
                </a:solidFill>
                <a:latin typeface="Comic Sans MS"/>
                <a:cs typeface="Comic Sans MS"/>
              </a:rPr>
              <a:t>temel</a:t>
            </a:r>
            <a:r>
              <a:rPr sz="1700" spc="-5" dirty="0" smtClean="0">
                <a:solidFill>
                  <a:srgbClr val="333300"/>
                </a:solidFill>
                <a:latin typeface="Comic Sans MS"/>
                <a:cs typeface="Comic Sans MS"/>
              </a:rPr>
              <a:t>  </a:t>
            </a:r>
            <a:r>
              <a:rPr sz="1700" spc="-5" dirty="0" err="1" smtClean="0">
                <a:solidFill>
                  <a:srgbClr val="333300"/>
                </a:solidFill>
                <a:latin typeface="Comic Sans MS"/>
                <a:cs typeface="Comic Sans MS"/>
              </a:rPr>
              <a:t>bilgi</a:t>
            </a:r>
            <a:r>
              <a:rPr lang="tr-TR" sz="1700" spc="-5" dirty="0" smtClean="0">
                <a:solidFill>
                  <a:srgbClr val="333300"/>
                </a:solidFill>
                <a:latin typeface="Comic Sans MS"/>
                <a:cs typeface="Comic Sans MS"/>
              </a:rPr>
              <a:t> </a:t>
            </a:r>
            <a:r>
              <a:rPr sz="1700" spc="-5" dirty="0" err="1" smtClean="0">
                <a:solidFill>
                  <a:srgbClr val="333300"/>
                </a:solidFill>
                <a:latin typeface="Comic Sans MS"/>
                <a:cs typeface="Comic Sans MS"/>
              </a:rPr>
              <a:t>edinmeleri</a:t>
            </a:r>
            <a:r>
              <a:rPr sz="1700" spc="-5" dirty="0">
                <a:solidFill>
                  <a:srgbClr val="333300"/>
                </a:solidFill>
                <a:latin typeface="Comic Sans MS"/>
                <a:cs typeface="Comic Sans MS"/>
              </a:rPr>
              <a:t>,		başarıyı	artırmada</a:t>
            </a:r>
            <a:endParaRPr sz="1700" dirty="0">
              <a:latin typeface="Comic Sans MS"/>
              <a:cs typeface="Comic Sans MS"/>
            </a:endParaRPr>
          </a:p>
        </p:txBody>
      </p:sp>
      <p:sp>
        <p:nvSpPr>
          <p:cNvPr id="12" name="object 12"/>
          <p:cNvSpPr txBox="1"/>
          <p:nvPr/>
        </p:nvSpPr>
        <p:spPr>
          <a:xfrm>
            <a:off x="7562058" y="2696971"/>
            <a:ext cx="880744" cy="532130"/>
          </a:xfrm>
          <a:prstGeom prst="rect">
            <a:avLst/>
          </a:prstGeom>
        </p:spPr>
        <p:txBody>
          <a:bodyPr vert="horz" wrap="square" lIns="0" tIns="0" rIns="0" bIns="0" rtlCol="0">
            <a:spAutoFit/>
          </a:bodyPr>
          <a:lstStyle/>
          <a:p>
            <a:pPr marL="12700" marR="5080" indent="109855">
              <a:lnSpc>
                <a:spcPct val="100000"/>
              </a:lnSpc>
              <a:tabLst>
                <a:tab pos="643890" algn="l"/>
              </a:tabLst>
            </a:pPr>
            <a:r>
              <a:rPr sz="1700" spc="-5" dirty="0">
                <a:solidFill>
                  <a:srgbClr val="333300"/>
                </a:solidFill>
                <a:latin typeface="Comic Sans MS"/>
                <a:cs typeface="Comic Sans MS"/>
              </a:rPr>
              <a:t>ilke	ve  yar</a:t>
            </a:r>
            <a:r>
              <a:rPr sz="1700" spc="-10" dirty="0">
                <a:solidFill>
                  <a:srgbClr val="333300"/>
                </a:solidFill>
                <a:latin typeface="Comic Sans MS"/>
                <a:cs typeface="Comic Sans MS"/>
              </a:rPr>
              <a:t>d</a:t>
            </a:r>
            <a:r>
              <a:rPr sz="1700" spc="-5" dirty="0">
                <a:solidFill>
                  <a:srgbClr val="333300"/>
                </a:solidFill>
                <a:latin typeface="Comic Sans MS"/>
                <a:cs typeface="Comic Sans MS"/>
              </a:rPr>
              <a:t>ı</a:t>
            </a:r>
            <a:r>
              <a:rPr sz="1700" dirty="0">
                <a:solidFill>
                  <a:srgbClr val="333300"/>
                </a:solidFill>
                <a:latin typeface="Comic Sans MS"/>
                <a:cs typeface="Comic Sans MS"/>
              </a:rPr>
              <a:t>m</a:t>
            </a:r>
            <a:r>
              <a:rPr sz="1700" spc="-10" dirty="0">
                <a:solidFill>
                  <a:srgbClr val="333300"/>
                </a:solidFill>
                <a:latin typeface="Comic Sans MS"/>
                <a:cs typeface="Comic Sans MS"/>
              </a:rPr>
              <a:t>c</a:t>
            </a:r>
            <a:r>
              <a:rPr sz="1700" spc="-5" dirty="0">
                <a:solidFill>
                  <a:srgbClr val="333300"/>
                </a:solidFill>
                <a:latin typeface="Comic Sans MS"/>
                <a:cs typeface="Comic Sans MS"/>
              </a:rPr>
              <a:t>ı</a:t>
            </a:r>
            <a:endParaRPr sz="1700">
              <a:latin typeface="Comic Sans MS"/>
              <a:cs typeface="Comic Sans MS"/>
            </a:endParaRPr>
          </a:p>
        </p:txBody>
      </p:sp>
      <p:sp>
        <p:nvSpPr>
          <p:cNvPr id="13" name="object 13"/>
          <p:cNvSpPr txBox="1"/>
          <p:nvPr/>
        </p:nvSpPr>
        <p:spPr>
          <a:xfrm>
            <a:off x="981024" y="3214370"/>
            <a:ext cx="7461250" cy="3125470"/>
          </a:xfrm>
          <a:prstGeom prst="rect">
            <a:avLst/>
          </a:prstGeom>
        </p:spPr>
        <p:txBody>
          <a:bodyPr vert="horz" wrap="square" lIns="0" tIns="0" rIns="0" bIns="0" rtlCol="0">
            <a:spAutoFit/>
          </a:bodyPr>
          <a:lstStyle/>
          <a:p>
            <a:pPr marL="12700" marR="5080">
              <a:lnSpc>
                <a:spcPct val="100000"/>
              </a:lnSpc>
            </a:pPr>
            <a:r>
              <a:rPr sz="1700" spc="-5" dirty="0">
                <a:solidFill>
                  <a:srgbClr val="333300"/>
                </a:solidFill>
                <a:latin typeface="Comic Sans MS"/>
                <a:cs typeface="Comic Sans MS"/>
              </a:rPr>
              <a:t>olacaktır. Bu çalışmanın temel amacı, etkili öğrenme yöntemleri konusunda  öğrencileri kısaca aşağıda belirtilen konular hakkında</a:t>
            </a:r>
            <a:r>
              <a:rPr sz="1700" spc="155" dirty="0">
                <a:solidFill>
                  <a:srgbClr val="333300"/>
                </a:solidFill>
                <a:latin typeface="Comic Sans MS"/>
                <a:cs typeface="Comic Sans MS"/>
              </a:rPr>
              <a:t> </a:t>
            </a:r>
            <a:r>
              <a:rPr sz="1700" spc="-10" dirty="0">
                <a:solidFill>
                  <a:srgbClr val="333300"/>
                </a:solidFill>
                <a:latin typeface="Comic Sans MS"/>
                <a:cs typeface="Comic Sans MS"/>
              </a:rPr>
              <a:t>bilgilendirmektir.</a:t>
            </a:r>
            <a:endParaRPr sz="1700" dirty="0">
              <a:latin typeface="Comic Sans MS"/>
              <a:cs typeface="Comic Sans MS"/>
            </a:endParaRPr>
          </a:p>
          <a:p>
            <a:pPr marL="175260" indent="-162560">
              <a:lnSpc>
                <a:spcPct val="100000"/>
              </a:lnSpc>
              <a:spcBef>
                <a:spcPts val="370"/>
              </a:spcBef>
              <a:buClr>
                <a:srgbClr val="86001A"/>
              </a:buClr>
              <a:buFont typeface="Microsoft Sans Serif"/>
              <a:buChar char="▪"/>
              <a:tabLst>
                <a:tab pos="175895" algn="l"/>
              </a:tabLst>
            </a:pPr>
            <a:r>
              <a:rPr sz="1700" spc="-5" dirty="0">
                <a:solidFill>
                  <a:srgbClr val="333300"/>
                </a:solidFill>
                <a:latin typeface="Comic Sans MS"/>
                <a:cs typeface="Comic Sans MS"/>
              </a:rPr>
              <a:t>Nasıl</a:t>
            </a:r>
            <a:r>
              <a:rPr sz="1700" spc="-40" dirty="0">
                <a:solidFill>
                  <a:srgbClr val="333300"/>
                </a:solidFill>
                <a:latin typeface="Comic Sans MS"/>
                <a:cs typeface="Comic Sans MS"/>
              </a:rPr>
              <a:t> </a:t>
            </a:r>
            <a:r>
              <a:rPr sz="1700" spc="-5" dirty="0">
                <a:solidFill>
                  <a:srgbClr val="333300"/>
                </a:solidFill>
                <a:latin typeface="Comic Sans MS"/>
                <a:cs typeface="Comic Sans MS"/>
              </a:rPr>
              <a:t>öğreniyoruz</a:t>
            </a:r>
            <a:endParaRPr sz="1700" dirty="0">
              <a:latin typeface="Comic Sans MS"/>
              <a:cs typeface="Comic Sans MS"/>
            </a:endParaRPr>
          </a:p>
          <a:p>
            <a:pPr marL="175260" indent="-162560">
              <a:lnSpc>
                <a:spcPct val="100000"/>
              </a:lnSpc>
              <a:spcBef>
                <a:spcPts val="209"/>
              </a:spcBef>
              <a:buClr>
                <a:srgbClr val="86001A"/>
              </a:buClr>
              <a:buFont typeface="Microsoft Sans Serif"/>
              <a:buChar char="▪"/>
              <a:tabLst>
                <a:tab pos="175895" algn="l"/>
              </a:tabLst>
            </a:pPr>
            <a:r>
              <a:rPr sz="1700" spc="-5" dirty="0">
                <a:solidFill>
                  <a:srgbClr val="333300"/>
                </a:solidFill>
                <a:latin typeface="Comic Sans MS"/>
                <a:cs typeface="Comic Sans MS"/>
              </a:rPr>
              <a:t>Hafıza ve</a:t>
            </a:r>
            <a:r>
              <a:rPr sz="1700" spc="-30" dirty="0">
                <a:solidFill>
                  <a:srgbClr val="333300"/>
                </a:solidFill>
                <a:latin typeface="Comic Sans MS"/>
                <a:cs typeface="Comic Sans MS"/>
              </a:rPr>
              <a:t> </a:t>
            </a:r>
            <a:r>
              <a:rPr sz="1700" spc="-5" dirty="0">
                <a:solidFill>
                  <a:srgbClr val="333300"/>
                </a:solidFill>
                <a:latin typeface="Comic Sans MS"/>
                <a:cs typeface="Comic Sans MS"/>
              </a:rPr>
              <a:t>tekrarlama</a:t>
            </a:r>
            <a:endParaRPr sz="1700" dirty="0">
              <a:latin typeface="Comic Sans MS"/>
              <a:cs typeface="Comic Sans MS"/>
            </a:endParaRPr>
          </a:p>
          <a:p>
            <a:pPr marL="175260" indent="-162560">
              <a:lnSpc>
                <a:spcPct val="100000"/>
              </a:lnSpc>
              <a:spcBef>
                <a:spcPts val="210"/>
              </a:spcBef>
              <a:buClr>
                <a:srgbClr val="86001A"/>
              </a:buClr>
              <a:buFont typeface="Microsoft Sans Serif"/>
              <a:buChar char="▪"/>
              <a:tabLst>
                <a:tab pos="175895" algn="l"/>
              </a:tabLst>
            </a:pPr>
            <a:r>
              <a:rPr sz="1700" spc="-5" dirty="0">
                <a:solidFill>
                  <a:srgbClr val="333300"/>
                </a:solidFill>
                <a:latin typeface="Comic Sans MS"/>
                <a:cs typeface="Comic Sans MS"/>
              </a:rPr>
              <a:t>Motivasyon</a:t>
            </a:r>
            <a:endParaRPr sz="1700" dirty="0">
              <a:latin typeface="Comic Sans MS"/>
              <a:cs typeface="Comic Sans MS"/>
            </a:endParaRPr>
          </a:p>
          <a:p>
            <a:pPr marL="175260" indent="-162560">
              <a:lnSpc>
                <a:spcPct val="100000"/>
              </a:lnSpc>
              <a:spcBef>
                <a:spcPts val="209"/>
              </a:spcBef>
              <a:buClr>
                <a:srgbClr val="86001A"/>
              </a:buClr>
              <a:buFont typeface="Microsoft Sans Serif"/>
              <a:buChar char="▪"/>
              <a:tabLst>
                <a:tab pos="175895" algn="l"/>
              </a:tabLst>
            </a:pPr>
            <a:r>
              <a:rPr sz="1700" spc="-5" dirty="0">
                <a:solidFill>
                  <a:srgbClr val="333300"/>
                </a:solidFill>
                <a:latin typeface="Comic Sans MS"/>
                <a:cs typeface="Comic Sans MS"/>
              </a:rPr>
              <a:t>Çeşitli öğrenme</a:t>
            </a:r>
            <a:r>
              <a:rPr sz="1700" spc="-10" dirty="0">
                <a:solidFill>
                  <a:srgbClr val="333300"/>
                </a:solidFill>
                <a:latin typeface="Comic Sans MS"/>
                <a:cs typeface="Comic Sans MS"/>
              </a:rPr>
              <a:t> </a:t>
            </a:r>
            <a:r>
              <a:rPr sz="1700" spc="-5" dirty="0">
                <a:solidFill>
                  <a:srgbClr val="333300"/>
                </a:solidFill>
                <a:latin typeface="Comic Sans MS"/>
                <a:cs typeface="Comic Sans MS"/>
              </a:rPr>
              <a:t>tutumları</a:t>
            </a:r>
            <a:endParaRPr sz="1700" dirty="0">
              <a:latin typeface="Comic Sans MS"/>
              <a:cs typeface="Comic Sans MS"/>
            </a:endParaRPr>
          </a:p>
          <a:p>
            <a:pPr marL="176530" indent="-163830">
              <a:lnSpc>
                <a:spcPct val="100000"/>
              </a:lnSpc>
              <a:spcBef>
                <a:spcPts val="209"/>
              </a:spcBef>
              <a:buClr>
                <a:srgbClr val="86001A"/>
              </a:buClr>
              <a:buFont typeface="Microsoft Sans Serif"/>
              <a:buChar char="▪"/>
              <a:tabLst>
                <a:tab pos="177165" algn="l"/>
              </a:tabLst>
            </a:pPr>
            <a:r>
              <a:rPr sz="1700" spc="-5" dirty="0">
                <a:solidFill>
                  <a:srgbClr val="333300"/>
                </a:solidFill>
                <a:latin typeface="Comic Sans MS"/>
                <a:cs typeface="Comic Sans MS"/>
              </a:rPr>
              <a:t>Olumlu düşünmenin ders çalışmaya</a:t>
            </a:r>
            <a:r>
              <a:rPr sz="1700" spc="75" dirty="0">
                <a:solidFill>
                  <a:srgbClr val="333300"/>
                </a:solidFill>
                <a:latin typeface="Comic Sans MS"/>
                <a:cs typeface="Comic Sans MS"/>
              </a:rPr>
              <a:t> </a:t>
            </a:r>
            <a:r>
              <a:rPr sz="1700" spc="-5" dirty="0">
                <a:solidFill>
                  <a:srgbClr val="333300"/>
                </a:solidFill>
                <a:latin typeface="Comic Sans MS"/>
                <a:cs typeface="Comic Sans MS"/>
              </a:rPr>
              <a:t>etkisi</a:t>
            </a:r>
            <a:endParaRPr sz="1700" dirty="0">
              <a:latin typeface="Comic Sans MS"/>
              <a:cs typeface="Comic Sans MS"/>
            </a:endParaRPr>
          </a:p>
          <a:p>
            <a:pPr marL="175895" indent="-163195">
              <a:lnSpc>
                <a:spcPct val="100000"/>
              </a:lnSpc>
              <a:spcBef>
                <a:spcPts val="210"/>
              </a:spcBef>
              <a:buClr>
                <a:srgbClr val="86001A"/>
              </a:buClr>
              <a:buFont typeface="Microsoft Sans Serif"/>
              <a:buChar char="▪"/>
              <a:tabLst>
                <a:tab pos="176530" algn="l"/>
              </a:tabLst>
            </a:pPr>
            <a:r>
              <a:rPr sz="1700" spc="-5" dirty="0">
                <a:solidFill>
                  <a:srgbClr val="333300"/>
                </a:solidFill>
                <a:latin typeface="Comic Sans MS"/>
                <a:cs typeface="Comic Sans MS"/>
              </a:rPr>
              <a:t>Nasıl ders</a:t>
            </a:r>
            <a:r>
              <a:rPr sz="1700" spc="-35" dirty="0">
                <a:solidFill>
                  <a:srgbClr val="333300"/>
                </a:solidFill>
                <a:latin typeface="Comic Sans MS"/>
                <a:cs typeface="Comic Sans MS"/>
              </a:rPr>
              <a:t> </a:t>
            </a:r>
            <a:r>
              <a:rPr sz="1700" spc="-5" dirty="0">
                <a:solidFill>
                  <a:srgbClr val="333300"/>
                </a:solidFill>
                <a:latin typeface="Comic Sans MS"/>
                <a:cs typeface="Comic Sans MS"/>
              </a:rPr>
              <a:t>çalışılmalı</a:t>
            </a:r>
            <a:endParaRPr sz="1700" dirty="0">
              <a:latin typeface="Comic Sans MS"/>
              <a:cs typeface="Comic Sans MS"/>
            </a:endParaRPr>
          </a:p>
          <a:p>
            <a:pPr marL="175895" indent="-163195">
              <a:lnSpc>
                <a:spcPct val="100000"/>
              </a:lnSpc>
              <a:spcBef>
                <a:spcPts val="209"/>
              </a:spcBef>
              <a:buClr>
                <a:srgbClr val="86001A"/>
              </a:buClr>
              <a:buFont typeface="Microsoft Sans Serif"/>
              <a:buChar char="▪"/>
              <a:tabLst>
                <a:tab pos="176530" algn="l"/>
              </a:tabLst>
            </a:pPr>
            <a:r>
              <a:rPr sz="1700" spc="-5" dirty="0">
                <a:solidFill>
                  <a:srgbClr val="333300"/>
                </a:solidFill>
                <a:latin typeface="Comic Sans MS"/>
                <a:cs typeface="Comic Sans MS"/>
              </a:rPr>
              <a:t>Ders çalışma planı </a:t>
            </a:r>
            <a:r>
              <a:rPr sz="1700" dirty="0">
                <a:solidFill>
                  <a:srgbClr val="333300"/>
                </a:solidFill>
                <a:latin typeface="Comic Sans MS"/>
                <a:cs typeface="Comic Sans MS"/>
              </a:rPr>
              <a:t>yapma</a:t>
            </a:r>
            <a:endParaRPr sz="1700" dirty="0">
              <a:latin typeface="Comic Sans MS"/>
              <a:cs typeface="Comic Sans MS"/>
            </a:endParaRPr>
          </a:p>
          <a:p>
            <a:pPr marL="175895" indent="-163195">
              <a:lnSpc>
                <a:spcPct val="100000"/>
              </a:lnSpc>
              <a:spcBef>
                <a:spcPts val="209"/>
              </a:spcBef>
              <a:buClr>
                <a:srgbClr val="86001A"/>
              </a:buClr>
              <a:buFont typeface="Microsoft Sans Serif"/>
              <a:buChar char="▪"/>
              <a:tabLst>
                <a:tab pos="176530" algn="l"/>
              </a:tabLst>
            </a:pPr>
            <a:r>
              <a:rPr sz="1700" spc="-5" dirty="0">
                <a:solidFill>
                  <a:srgbClr val="333300"/>
                </a:solidFill>
                <a:latin typeface="Comic Sans MS"/>
                <a:cs typeface="Comic Sans MS"/>
              </a:rPr>
              <a:t>Çalışma mekanın</a:t>
            </a:r>
            <a:r>
              <a:rPr sz="1700" spc="-50" dirty="0">
                <a:solidFill>
                  <a:srgbClr val="333300"/>
                </a:solidFill>
                <a:latin typeface="Comic Sans MS"/>
                <a:cs typeface="Comic Sans MS"/>
              </a:rPr>
              <a:t> </a:t>
            </a:r>
            <a:r>
              <a:rPr sz="1700" dirty="0">
                <a:solidFill>
                  <a:srgbClr val="333300"/>
                </a:solidFill>
                <a:latin typeface="Comic Sans MS"/>
                <a:cs typeface="Comic Sans MS"/>
              </a:rPr>
              <a:t>oluşturulması</a:t>
            </a:r>
            <a:endParaRPr sz="1700" dirty="0">
              <a:latin typeface="Comic Sans MS"/>
              <a:cs typeface="Comic Sans MS"/>
            </a:endParaRPr>
          </a:p>
          <a:p>
            <a:pPr marL="175895" indent="-163195">
              <a:lnSpc>
                <a:spcPct val="100000"/>
              </a:lnSpc>
              <a:spcBef>
                <a:spcPts val="209"/>
              </a:spcBef>
              <a:buClr>
                <a:srgbClr val="86001A"/>
              </a:buClr>
              <a:buFont typeface="Microsoft Sans Serif"/>
              <a:buChar char="▪"/>
              <a:tabLst>
                <a:tab pos="176530" algn="l"/>
              </a:tabLst>
            </a:pPr>
            <a:r>
              <a:rPr sz="1700" spc="-5" dirty="0">
                <a:solidFill>
                  <a:srgbClr val="333300"/>
                </a:solidFill>
                <a:latin typeface="Comic Sans MS"/>
                <a:cs typeface="Comic Sans MS"/>
              </a:rPr>
              <a:t>Etkili okuma, dinleme ve not</a:t>
            </a:r>
            <a:r>
              <a:rPr sz="1700" spc="60" dirty="0">
                <a:solidFill>
                  <a:srgbClr val="333300"/>
                </a:solidFill>
                <a:latin typeface="Comic Sans MS"/>
                <a:cs typeface="Comic Sans MS"/>
              </a:rPr>
              <a:t> </a:t>
            </a:r>
            <a:r>
              <a:rPr sz="1700" spc="-5" dirty="0">
                <a:solidFill>
                  <a:srgbClr val="333300"/>
                </a:solidFill>
                <a:latin typeface="Comic Sans MS"/>
                <a:cs typeface="Comic Sans MS"/>
              </a:rPr>
              <a:t>alma</a:t>
            </a:r>
            <a:endParaRPr sz="1700" dirty="0">
              <a:latin typeface="Comic Sans MS"/>
              <a:cs typeface="Comic Sans MS"/>
            </a:endParaRPr>
          </a:p>
        </p:txBody>
      </p:sp>
      <p:sp>
        <p:nvSpPr>
          <p:cNvPr id="14" name="object 14"/>
          <p:cNvSpPr txBox="1">
            <a:spLocks noGrp="1"/>
          </p:cNvSpPr>
          <p:nvPr>
            <p:ph type="title"/>
          </p:nvPr>
        </p:nvSpPr>
        <p:spPr>
          <a:prstGeom prst="rect">
            <a:avLst/>
          </a:prstGeom>
        </p:spPr>
        <p:txBody>
          <a:bodyPr vert="horz" wrap="square" lIns="0" tIns="685797" rIns="0" bIns="0" rtlCol="0">
            <a:spAutoFit/>
          </a:bodyPr>
          <a:lstStyle/>
          <a:p>
            <a:pPr marL="406400">
              <a:lnSpc>
                <a:spcPct val="100000"/>
              </a:lnSpc>
            </a:pPr>
            <a:r>
              <a:rPr dirty="0"/>
              <a:t>G</a:t>
            </a:r>
            <a:r>
              <a:rPr spc="-5" dirty="0"/>
              <a:t>İR</a:t>
            </a:r>
            <a:r>
              <a:rPr dirty="0"/>
              <a:t>İŞ</a:t>
            </a:r>
          </a:p>
        </p:txBody>
      </p:sp>
      <p:sp>
        <p:nvSpPr>
          <p:cNvPr id="15" name="object 15"/>
          <p:cNvSpPr txBox="1"/>
          <p:nvPr/>
        </p:nvSpPr>
        <p:spPr>
          <a:xfrm>
            <a:off x="5397639" y="437895"/>
            <a:ext cx="3048000" cy="951230"/>
          </a:xfrm>
          <a:prstGeom prst="rect">
            <a:avLst/>
          </a:prstGeom>
          <a:ln w="50800">
            <a:solidFill>
              <a:srgbClr val="86011B"/>
            </a:solidFill>
          </a:ln>
        </p:spPr>
        <p:txBody>
          <a:bodyPr vert="horz" wrap="square" lIns="0" tIns="36195" rIns="0" bIns="0" rtlCol="0">
            <a:spAutoFit/>
          </a:bodyPr>
          <a:lstStyle/>
          <a:p>
            <a:pPr marL="91440" marR="328930">
              <a:lnSpc>
                <a:spcPct val="100000"/>
              </a:lnSpc>
              <a:spcBef>
                <a:spcPts val="285"/>
              </a:spcBef>
            </a:pPr>
            <a:r>
              <a:rPr sz="1600" spc="-5" dirty="0">
                <a:solidFill>
                  <a:srgbClr val="333300"/>
                </a:solidFill>
                <a:latin typeface="Comic Sans MS"/>
                <a:cs typeface="Comic Sans MS"/>
              </a:rPr>
              <a:t>“</a:t>
            </a:r>
            <a:r>
              <a:rPr sz="1600" b="1" spc="-5" dirty="0">
                <a:solidFill>
                  <a:srgbClr val="333300"/>
                </a:solidFill>
                <a:latin typeface="Comic Sans MS"/>
                <a:cs typeface="Comic Sans MS"/>
              </a:rPr>
              <a:t>Olabileceğimiz şeyi olmak  </a:t>
            </a:r>
            <a:r>
              <a:rPr sz="1600" b="1" dirty="0">
                <a:solidFill>
                  <a:srgbClr val="333300"/>
                </a:solidFill>
                <a:latin typeface="Comic Sans MS"/>
                <a:cs typeface="Comic Sans MS"/>
              </a:rPr>
              <a:t>için asla geç</a:t>
            </a:r>
            <a:r>
              <a:rPr sz="1600" b="1" spc="-65" dirty="0">
                <a:solidFill>
                  <a:srgbClr val="333300"/>
                </a:solidFill>
                <a:latin typeface="Comic Sans MS"/>
                <a:cs typeface="Comic Sans MS"/>
              </a:rPr>
              <a:t> </a:t>
            </a:r>
            <a:r>
              <a:rPr sz="1600" b="1" spc="-5" dirty="0">
                <a:solidFill>
                  <a:srgbClr val="333300"/>
                </a:solidFill>
                <a:latin typeface="Comic Sans MS"/>
                <a:cs typeface="Comic Sans MS"/>
              </a:rPr>
              <a:t>değildir</a:t>
            </a:r>
            <a:r>
              <a:rPr sz="1600" b="1" spc="-5" dirty="0">
                <a:solidFill>
                  <a:srgbClr val="333300"/>
                </a:solidFill>
                <a:latin typeface="Century Gothic"/>
                <a:cs typeface="Century Gothic"/>
              </a:rPr>
              <a:t>”</a:t>
            </a:r>
            <a:endParaRPr sz="1600" dirty="0">
              <a:latin typeface="Century Gothic"/>
              <a:cs typeface="Century Gothic"/>
            </a:endParaRPr>
          </a:p>
          <a:p>
            <a:pPr marL="1704339">
              <a:lnSpc>
                <a:spcPct val="100000"/>
              </a:lnSpc>
              <a:spcBef>
                <a:spcPts val="844"/>
              </a:spcBef>
            </a:pPr>
            <a:r>
              <a:rPr sz="1400" b="1" spc="-5" dirty="0">
                <a:solidFill>
                  <a:srgbClr val="333300"/>
                </a:solidFill>
                <a:latin typeface="Comic Sans MS"/>
                <a:cs typeface="Comic Sans MS"/>
              </a:rPr>
              <a:t>George</a:t>
            </a:r>
            <a:r>
              <a:rPr sz="1400" b="1" spc="-40" dirty="0">
                <a:solidFill>
                  <a:srgbClr val="333300"/>
                </a:solidFill>
                <a:latin typeface="Comic Sans MS"/>
                <a:cs typeface="Comic Sans MS"/>
              </a:rPr>
              <a:t> </a:t>
            </a:r>
            <a:r>
              <a:rPr sz="1400" b="1" spc="-5" dirty="0">
                <a:solidFill>
                  <a:srgbClr val="333300"/>
                </a:solidFill>
                <a:latin typeface="Comic Sans MS"/>
                <a:cs typeface="Comic Sans MS"/>
              </a:rPr>
              <a:t>Elliest</a:t>
            </a:r>
            <a:endParaRPr sz="1400" dirty="0">
              <a:latin typeface="Comic Sans MS"/>
              <a:cs typeface="Comic Sans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88327" y="212343"/>
            <a:ext cx="692150" cy="585470"/>
          </a:xfrm>
          <a:custGeom>
            <a:avLst/>
            <a:gdLst/>
            <a:ahLst/>
            <a:cxnLst/>
            <a:rect l="l" t="t" r="r" b="b"/>
            <a:pathLst>
              <a:path w="692150" h="585470">
                <a:moveTo>
                  <a:pt x="0" y="0"/>
                </a:moveTo>
                <a:lnTo>
                  <a:pt x="0" y="585216"/>
                </a:lnTo>
                <a:lnTo>
                  <a:pt x="691896" y="585216"/>
                </a:lnTo>
                <a:lnTo>
                  <a:pt x="691896" y="0"/>
                </a:lnTo>
                <a:lnTo>
                  <a:pt x="0" y="0"/>
                </a:lnTo>
                <a:close/>
              </a:path>
            </a:pathLst>
          </a:custGeom>
          <a:solidFill>
            <a:srgbClr val="C0C0C0"/>
          </a:solidFill>
        </p:spPr>
        <p:txBody>
          <a:bodyPr wrap="square" lIns="0" tIns="0" rIns="0" bIns="0" rtlCol="0"/>
          <a:lstStyle/>
          <a:p>
            <a:endParaRPr/>
          </a:p>
        </p:txBody>
      </p:sp>
      <p:sp>
        <p:nvSpPr>
          <p:cNvPr id="3" name="object 3"/>
          <p:cNvSpPr/>
          <p:nvPr/>
        </p:nvSpPr>
        <p:spPr>
          <a:xfrm>
            <a:off x="7188327" y="212343"/>
            <a:ext cx="692150" cy="586105"/>
          </a:xfrm>
          <a:custGeom>
            <a:avLst/>
            <a:gdLst/>
            <a:ahLst/>
            <a:cxnLst/>
            <a:rect l="l" t="t" r="r" b="b"/>
            <a:pathLst>
              <a:path w="692150" h="586105">
                <a:moveTo>
                  <a:pt x="0" y="0"/>
                </a:moveTo>
                <a:lnTo>
                  <a:pt x="0" y="585978"/>
                </a:lnTo>
                <a:lnTo>
                  <a:pt x="691896" y="585978"/>
                </a:lnTo>
                <a:lnTo>
                  <a:pt x="691896" y="0"/>
                </a:lnTo>
                <a:lnTo>
                  <a:pt x="0" y="0"/>
                </a:lnTo>
                <a:close/>
              </a:path>
            </a:pathLst>
          </a:custGeom>
          <a:ln w="9525">
            <a:solidFill>
              <a:srgbClr val="A50122"/>
            </a:solidFill>
          </a:ln>
        </p:spPr>
        <p:txBody>
          <a:bodyPr wrap="square" lIns="0" tIns="0" rIns="0" bIns="0" rtlCol="0"/>
          <a:lstStyle/>
          <a:p>
            <a:endParaRPr/>
          </a:p>
        </p:txBody>
      </p:sp>
      <p:sp>
        <p:nvSpPr>
          <p:cNvPr id="4" name="object 4"/>
          <p:cNvSpPr/>
          <p:nvPr/>
        </p:nvSpPr>
        <p:spPr>
          <a:xfrm>
            <a:off x="7286625" y="275590"/>
            <a:ext cx="158750" cy="222885"/>
          </a:xfrm>
          <a:custGeom>
            <a:avLst/>
            <a:gdLst/>
            <a:ahLst/>
            <a:cxnLst/>
            <a:rect l="l" t="t" r="r" b="b"/>
            <a:pathLst>
              <a:path w="158750" h="222884">
                <a:moveTo>
                  <a:pt x="158508" y="222504"/>
                </a:moveTo>
                <a:lnTo>
                  <a:pt x="0" y="0"/>
                </a:lnTo>
              </a:path>
            </a:pathLst>
          </a:custGeom>
          <a:ln w="11112">
            <a:solidFill>
              <a:srgbClr val="A50122"/>
            </a:solidFill>
          </a:ln>
        </p:spPr>
        <p:txBody>
          <a:bodyPr wrap="square" lIns="0" tIns="0" rIns="0" bIns="0" rtlCol="0"/>
          <a:lstStyle/>
          <a:p>
            <a:endParaRPr/>
          </a:p>
        </p:txBody>
      </p:sp>
      <p:sp>
        <p:nvSpPr>
          <p:cNvPr id="5" name="object 5"/>
          <p:cNvSpPr/>
          <p:nvPr/>
        </p:nvSpPr>
        <p:spPr>
          <a:xfrm>
            <a:off x="7480172" y="574294"/>
            <a:ext cx="60325" cy="51435"/>
          </a:xfrm>
          <a:custGeom>
            <a:avLst/>
            <a:gdLst/>
            <a:ahLst/>
            <a:cxnLst/>
            <a:rect l="l" t="t" r="r" b="b"/>
            <a:pathLst>
              <a:path w="60325" h="51434">
                <a:moveTo>
                  <a:pt x="60210" y="25145"/>
                </a:moveTo>
                <a:lnTo>
                  <a:pt x="57924" y="15430"/>
                </a:lnTo>
                <a:lnTo>
                  <a:pt x="51638" y="7429"/>
                </a:lnTo>
                <a:lnTo>
                  <a:pt x="42208" y="2000"/>
                </a:lnTo>
                <a:lnTo>
                  <a:pt x="30492" y="0"/>
                </a:lnTo>
                <a:lnTo>
                  <a:pt x="18650" y="2000"/>
                </a:lnTo>
                <a:lnTo>
                  <a:pt x="8955" y="7429"/>
                </a:lnTo>
                <a:lnTo>
                  <a:pt x="2405" y="15430"/>
                </a:lnTo>
                <a:lnTo>
                  <a:pt x="0" y="25145"/>
                </a:lnTo>
                <a:lnTo>
                  <a:pt x="2405" y="35302"/>
                </a:lnTo>
                <a:lnTo>
                  <a:pt x="8955" y="43529"/>
                </a:lnTo>
                <a:lnTo>
                  <a:pt x="18650" y="49041"/>
                </a:lnTo>
                <a:lnTo>
                  <a:pt x="30492" y="51053"/>
                </a:lnTo>
                <a:lnTo>
                  <a:pt x="42208" y="49041"/>
                </a:lnTo>
                <a:lnTo>
                  <a:pt x="51638" y="43529"/>
                </a:lnTo>
                <a:lnTo>
                  <a:pt x="57924" y="35302"/>
                </a:lnTo>
                <a:lnTo>
                  <a:pt x="60210" y="25145"/>
                </a:lnTo>
                <a:close/>
              </a:path>
            </a:pathLst>
          </a:custGeom>
          <a:solidFill>
            <a:srgbClr val="A50122"/>
          </a:solidFill>
        </p:spPr>
        <p:txBody>
          <a:bodyPr wrap="square" lIns="0" tIns="0" rIns="0" bIns="0" rtlCol="0"/>
          <a:lstStyle/>
          <a:p>
            <a:endParaRPr/>
          </a:p>
        </p:txBody>
      </p:sp>
      <p:sp>
        <p:nvSpPr>
          <p:cNvPr id="6" name="object 6"/>
          <p:cNvSpPr/>
          <p:nvPr/>
        </p:nvSpPr>
        <p:spPr>
          <a:xfrm>
            <a:off x="7480172" y="574294"/>
            <a:ext cx="60325" cy="51435"/>
          </a:xfrm>
          <a:custGeom>
            <a:avLst/>
            <a:gdLst/>
            <a:ahLst/>
            <a:cxnLst/>
            <a:rect l="l" t="t" r="r" b="b"/>
            <a:pathLst>
              <a:path w="60325" h="51434">
                <a:moveTo>
                  <a:pt x="30492" y="0"/>
                </a:moveTo>
                <a:lnTo>
                  <a:pt x="18650" y="2000"/>
                </a:lnTo>
                <a:lnTo>
                  <a:pt x="8955" y="7429"/>
                </a:lnTo>
                <a:lnTo>
                  <a:pt x="2405" y="15430"/>
                </a:lnTo>
                <a:lnTo>
                  <a:pt x="0" y="25145"/>
                </a:lnTo>
                <a:lnTo>
                  <a:pt x="2405" y="35302"/>
                </a:lnTo>
                <a:lnTo>
                  <a:pt x="8955" y="43529"/>
                </a:lnTo>
                <a:lnTo>
                  <a:pt x="18650" y="49041"/>
                </a:lnTo>
                <a:lnTo>
                  <a:pt x="30492" y="51053"/>
                </a:lnTo>
                <a:lnTo>
                  <a:pt x="42208" y="49041"/>
                </a:lnTo>
                <a:lnTo>
                  <a:pt x="51638" y="43529"/>
                </a:lnTo>
                <a:lnTo>
                  <a:pt x="57924" y="35302"/>
                </a:lnTo>
                <a:lnTo>
                  <a:pt x="60210" y="25145"/>
                </a:lnTo>
                <a:lnTo>
                  <a:pt x="57924" y="15430"/>
                </a:lnTo>
                <a:lnTo>
                  <a:pt x="51638" y="7429"/>
                </a:lnTo>
                <a:lnTo>
                  <a:pt x="42208" y="2000"/>
                </a:lnTo>
                <a:lnTo>
                  <a:pt x="30492" y="0"/>
                </a:lnTo>
                <a:close/>
              </a:path>
            </a:pathLst>
          </a:custGeom>
          <a:ln w="9525">
            <a:solidFill>
              <a:srgbClr val="A50122"/>
            </a:solidFill>
          </a:ln>
        </p:spPr>
        <p:txBody>
          <a:bodyPr wrap="square" lIns="0" tIns="0" rIns="0" bIns="0" rtlCol="0"/>
          <a:lstStyle/>
          <a:p>
            <a:endParaRPr/>
          </a:p>
        </p:txBody>
      </p:sp>
      <p:sp>
        <p:nvSpPr>
          <p:cNvPr id="7" name="object 7"/>
          <p:cNvSpPr/>
          <p:nvPr/>
        </p:nvSpPr>
        <p:spPr>
          <a:xfrm>
            <a:off x="7605915" y="306070"/>
            <a:ext cx="138430" cy="136525"/>
          </a:xfrm>
          <a:custGeom>
            <a:avLst/>
            <a:gdLst/>
            <a:ahLst/>
            <a:cxnLst/>
            <a:rect l="l" t="t" r="r" b="b"/>
            <a:pathLst>
              <a:path w="138429" h="136525">
                <a:moveTo>
                  <a:pt x="137909" y="68580"/>
                </a:moveTo>
                <a:lnTo>
                  <a:pt x="132553" y="41790"/>
                </a:lnTo>
                <a:lnTo>
                  <a:pt x="117913" y="20002"/>
                </a:lnTo>
                <a:lnTo>
                  <a:pt x="96129" y="5357"/>
                </a:lnTo>
                <a:lnTo>
                  <a:pt x="69342" y="0"/>
                </a:lnTo>
                <a:lnTo>
                  <a:pt x="42112" y="5357"/>
                </a:lnTo>
                <a:lnTo>
                  <a:pt x="20097" y="20002"/>
                </a:lnTo>
                <a:lnTo>
                  <a:pt x="5369" y="41790"/>
                </a:lnTo>
                <a:lnTo>
                  <a:pt x="0" y="68580"/>
                </a:lnTo>
                <a:lnTo>
                  <a:pt x="5369" y="94928"/>
                </a:lnTo>
                <a:lnTo>
                  <a:pt x="20097" y="116490"/>
                </a:lnTo>
                <a:lnTo>
                  <a:pt x="42112" y="131052"/>
                </a:lnTo>
                <a:lnTo>
                  <a:pt x="69342" y="136398"/>
                </a:lnTo>
                <a:lnTo>
                  <a:pt x="96129" y="131052"/>
                </a:lnTo>
                <a:lnTo>
                  <a:pt x="117913" y="116490"/>
                </a:lnTo>
                <a:lnTo>
                  <a:pt x="132553" y="94928"/>
                </a:lnTo>
                <a:lnTo>
                  <a:pt x="137909" y="68580"/>
                </a:lnTo>
                <a:close/>
              </a:path>
            </a:pathLst>
          </a:custGeom>
          <a:solidFill>
            <a:srgbClr val="A50122"/>
          </a:solidFill>
        </p:spPr>
        <p:txBody>
          <a:bodyPr wrap="square" lIns="0" tIns="0" rIns="0" bIns="0" rtlCol="0"/>
          <a:lstStyle/>
          <a:p>
            <a:endParaRPr/>
          </a:p>
        </p:txBody>
      </p:sp>
      <p:sp>
        <p:nvSpPr>
          <p:cNvPr id="8" name="object 8"/>
          <p:cNvSpPr/>
          <p:nvPr/>
        </p:nvSpPr>
        <p:spPr>
          <a:xfrm>
            <a:off x="7605915" y="306070"/>
            <a:ext cx="138430" cy="136525"/>
          </a:xfrm>
          <a:custGeom>
            <a:avLst/>
            <a:gdLst/>
            <a:ahLst/>
            <a:cxnLst/>
            <a:rect l="l" t="t" r="r" b="b"/>
            <a:pathLst>
              <a:path w="138429" h="136525">
                <a:moveTo>
                  <a:pt x="69342" y="0"/>
                </a:moveTo>
                <a:lnTo>
                  <a:pt x="42112" y="5357"/>
                </a:lnTo>
                <a:lnTo>
                  <a:pt x="20097" y="20002"/>
                </a:lnTo>
                <a:lnTo>
                  <a:pt x="5369" y="41790"/>
                </a:lnTo>
                <a:lnTo>
                  <a:pt x="0" y="68580"/>
                </a:lnTo>
                <a:lnTo>
                  <a:pt x="5369" y="94928"/>
                </a:lnTo>
                <a:lnTo>
                  <a:pt x="20097" y="116490"/>
                </a:lnTo>
                <a:lnTo>
                  <a:pt x="42112" y="131052"/>
                </a:lnTo>
                <a:lnTo>
                  <a:pt x="69342" y="136398"/>
                </a:lnTo>
                <a:lnTo>
                  <a:pt x="96129" y="131052"/>
                </a:lnTo>
                <a:lnTo>
                  <a:pt x="117913" y="116490"/>
                </a:lnTo>
                <a:lnTo>
                  <a:pt x="132553" y="94928"/>
                </a:lnTo>
                <a:lnTo>
                  <a:pt x="137909" y="68580"/>
                </a:lnTo>
                <a:lnTo>
                  <a:pt x="132553" y="41790"/>
                </a:lnTo>
                <a:lnTo>
                  <a:pt x="117913" y="20002"/>
                </a:lnTo>
                <a:lnTo>
                  <a:pt x="96129" y="5357"/>
                </a:lnTo>
                <a:lnTo>
                  <a:pt x="69342" y="0"/>
                </a:lnTo>
                <a:close/>
              </a:path>
            </a:pathLst>
          </a:custGeom>
          <a:ln w="9525">
            <a:solidFill>
              <a:srgbClr val="A50122"/>
            </a:solidFill>
          </a:ln>
        </p:spPr>
        <p:txBody>
          <a:bodyPr wrap="square" lIns="0" tIns="0" rIns="0" bIns="0" rtlCol="0"/>
          <a:lstStyle/>
          <a:p>
            <a:endParaRPr/>
          </a:p>
        </p:txBody>
      </p:sp>
      <p:sp>
        <p:nvSpPr>
          <p:cNvPr id="9" name="object 9"/>
          <p:cNvSpPr/>
          <p:nvPr/>
        </p:nvSpPr>
        <p:spPr>
          <a:xfrm>
            <a:off x="7390269" y="437895"/>
            <a:ext cx="467995" cy="474980"/>
          </a:xfrm>
          <a:custGeom>
            <a:avLst/>
            <a:gdLst/>
            <a:ahLst/>
            <a:cxnLst/>
            <a:rect l="l" t="t" r="r" b="b"/>
            <a:pathLst>
              <a:path w="467995" h="474980">
                <a:moveTo>
                  <a:pt x="467855" y="147828"/>
                </a:moveTo>
                <a:lnTo>
                  <a:pt x="393179" y="37337"/>
                </a:lnTo>
                <a:lnTo>
                  <a:pt x="356603" y="17525"/>
                </a:lnTo>
                <a:lnTo>
                  <a:pt x="213360" y="17525"/>
                </a:lnTo>
                <a:lnTo>
                  <a:pt x="124955" y="71628"/>
                </a:lnTo>
                <a:lnTo>
                  <a:pt x="112776" y="58673"/>
                </a:lnTo>
                <a:lnTo>
                  <a:pt x="69329" y="0"/>
                </a:lnTo>
                <a:lnTo>
                  <a:pt x="0" y="47243"/>
                </a:lnTo>
                <a:lnTo>
                  <a:pt x="60960" y="126491"/>
                </a:lnTo>
                <a:lnTo>
                  <a:pt x="92964" y="170687"/>
                </a:lnTo>
                <a:lnTo>
                  <a:pt x="97536" y="176784"/>
                </a:lnTo>
                <a:lnTo>
                  <a:pt x="140957" y="176784"/>
                </a:lnTo>
                <a:lnTo>
                  <a:pt x="189738" y="145541"/>
                </a:lnTo>
                <a:lnTo>
                  <a:pt x="190500" y="474725"/>
                </a:lnTo>
                <a:lnTo>
                  <a:pt x="220967" y="474725"/>
                </a:lnTo>
                <a:lnTo>
                  <a:pt x="220967" y="182879"/>
                </a:lnTo>
                <a:lnTo>
                  <a:pt x="321564" y="114300"/>
                </a:lnTo>
                <a:lnTo>
                  <a:pt x="356603" y="169925"/>
                </a:lnTo>
                <a:lnTo>
                  <a:pt x="356603" y="244512"/>
                </a:lnTo>
                <a:lnTo>
                  <a:pt x="371843" y="262890"/>
                </a:lnTo>
                <a:lnTo>
                  <a:pt x="413753" y="234695"/>
                </a:lnTo>
                <a:lnTo>
                  <a:pt x="465569" y="196595"/>
                </a:lnTo>
                <a:lnTo>
                  <a:pt x="467855" y="147828"/>
                </a:lnTo>
                <a:close/>
              </a:path>
              <a:path w="467995" h="474980">
                <a:moveTo>
                  <a:pt x="401574" y="474725"/>
                </a:moveTo>
                <a:lnTo>
                  <a:pt x="401574" y="255269"/>
                </a:lnTo>
                <a:lnTo>
                  <a:pt x="318503" y="316991"/>
                </a:lnTo>
                <a:lnTo>
                  <a:pt x="220967" y="182879"/>
                </a:lnTo>
                <a:lnTo>
                  <a:pt x="220967" y="474725"/>
                </a:lnTo>
                <a:lnTo>
                  <a:pt x="401574" y="474725"/>
                </a:lnTo>
                <a:close/>
              </a:path>
              <a:path w="467995" h="474980">
                <a:moveTo>
                  <a:pt x="356603" y="244512"/>
                </a:moveTo>
                <a:lnTo>
                  <a:pt x="356603" y="169925"/>
                </a:lnTo>
                <a:lnTo>
                  <a:pt x="340614" y="182879"/>
                </a:lnTo>
                <a:lnTo>
                  <a:pt x="320027" y="200406"/>
                </a:lnTo>
                <a:lnTo>
                  <a:pt x="356603" y="244512"/>
                </a:lnTo>
                <a:close/>
              </a:path>
            </a:pathLst>
          </a:custGeom>
          <a:solidFill>
            <a:srgbClr val="A50122"/>
          </a:solidFill>
        </p:spPr>
        <p:txBody>
          <a:bodyPr wrap="square" lIns="0" tIns="0" rIns="0" bIns="0" rtlCol="0"/>
          <a:lstStyle/>
          <a:p>
            <a:endParaRPr/>
          </a:p>
        </p:txBody>
      </p:sp>
      <p:sp>
        <p:nvSpPr>
          <p:cNvPr id="10" name="object 10"/>
          <p:cNvSpPr/>
          <p:nvPr/>
        </p:nvSpPr>
        <p:spPr>
          <a:xfrm>
            <a:off x="7390269" y="437895"/>
            <a:ext cx="467995" cy="474980"/>
          </a:xfrm>
          <a:custGeom>
            <a:avLst/>
            <a:gdLst/>
            <a:ahLst/>
            <a:cxnLst/>
            <a:rect l="l" t="t" r="r" b="b"/>
            <a:pathLst>
              <a:path w="467995" h="474980">
                <a:moveTo>
                  <a:pt x="329184" y="17525"/>
                </a:moveTo>
                <a:lnTo>
                  <a:pt x="356603" y="17525"/>
                </a:lnTo>
                <a:lnTo>
                  <a:pt x="393179" y="37337"/>
                </a:lnTo>
                <a:lnTo>
                  <a:pt x="467855" y="147828"/>
                </a:lnTo>
                <a:lnTo>
                  <a:pt x="465569" y="196595"/>
                </a:lnTo>
                <a:lnTo>
                  <a:pt x="413753" y="234695"/>
                </a:lnTo>
                <a:lnTo>
                  <a:pt x="371843" y="262890"/>
                </a:lnTo>
                <a:lnTo>
                  <a:pt x="320027" y="200406"/>
                </a:lnTo>
                <a:lnTo>
                  <a:pt x="340614" y="182879"/>
                </a:lnTo>
                <a:lnTo>
                  <a:pt x="356603" y="169925"/>
                </a:lnTo>
                <a:lnTo>
                  <a:pt x="321564" y="114300"/>
                </a:lnTo>
                <a:lnTo>
                  <a:pt x="220967" y="182879"/>
                </a:lnTo>
                <a:lnTo>
                  <a:pt x="318503" y="316991"/>
                </a:lnTo>
                <a:lnTo>
                  <a:pt x="401574" y="255269"/>
                </a:lnTo>
                <a:lnTo>
                  <a:pt x="401574" y="474725"/>
                </a:lnTo>
                <a:lnTo>
                  <a:pt x="190500" y="474725"/>
                </a:lnTo>
                <a:lnTo>
                  <a:pt x="189738" y="145541"/>
                </a:lnTo>
                <a:lnTo>
                  <a:pt x="140957" y="176784"/>
                </a:lnTo>
                <a:lnTo>
                  <a:pt x="97536" y="176784"/>
                </a:lnTo>
                <a:lnTo>
                  <a:pt x="92964" y="170687"/>
                </a:lnTo>
                <a:lnTo>
                  <a:pt x="60960" y="126491"/>
                </a:lnTo>
                <a:lnTo>
                  <a:pt x="0" y="47243"/>
                </a:lnTo>
                <a:lnTo>
                  <a:pt x="69329" y="0"/>
                </a:lnTo>
                <a:lnTo>
                  <a:pt x="112776" y="58673"/>
                </a:lnTo>
                <a:lnTo>
                  <a:pt x="124955" y="71628"/>
                </a:lnTo>
                <a:lnTo>
                  <a:pt x="213360" y="17525"/>
                </a:lnTo>
                <a:lnTo>
                  <a:pt x="329184" y="17525"/>
                </a:lnTo>
                <a:close/>
              </a:path>
            </a:pathLst>
          </a:custGeom>
          <a:ln w="9525">
            <a:solidFill>
              <a:srgbClr val="A50122"/>
            </a:solidFill>
          </a:ln>
        </p:spPr>
        <p:txBody>
          <a:bodyPr wrap="square" lIns="0" tIns="0" rIns="0" bIns="0" rtlCol="0"/>
          <a:lstStyle/>
          <a:p>
            <a:endParaRPr/>
          </a:p>
        </p:txBody>
      </p:sp>
      <p:sp>
        <p:nvSpPr>
          <p:cNvPr id="11" name="object 11"/>
          <p:cNvSpPr/>
          <p:nvPr/>
        </p:nvSpPr>
        <p:spPr>
          <a:xfrm>
            <a:off x="7810893" y="575818"/>
            <a:ext cx="57150" cy="67310"/>
          </a:xfrm>
          <a:custGeom>
            <a:avLst/>
            <a:gdLst/>
            <a:ahLst/>
            <a:cxnLst/>
            <a:rect l="l" t="t" r="r" b="b"/>
            <a:pathLst>
              <a:path w="57150" h="67309">
                <a:moveTo>
                  <a:pt x="57150" y="33527"/>
                </a:moveTo>
                <a:lnTo>
                  <a:pt x="54873" y="20573"/>
                </a:lnTo>
                <a:lnTo>
                  <a:pt x="48666" y="9905"/>
                </a:lnTo>
                <a:lnTo>
                  <a:pt x="39458" y="2666"/>
                </a:lnTo>
                <a:lnTo>
                  <a:pt x="28181" y="0"/>
                </a:lnTo>
                <a:lnTo>
                  <a:pt x="17027" y="2666"/>
                </a:lnTo>
                <a:lnTo>
                  <a:pt x="8089" y="9905"/>
                </a:lnTo>
                <a:lnTo>
                  <a:pt x="2153" y="20573"/>
                </a:lnTo>
                <a:lnTo>
                  <a:pt x="0" y="33527"/>
                </a:lnTo>
                <a:lnTo>
                  <a:pt x="2153" y="46481"/>
                </a:lnTo>
                <a:lnTo>
                  <a:pt x="8089" y="57149"/>
                </a:lnTo>
                <a:lnTo>
                  <a:pt x="17027" y="64388"/>
                </a:lnTo>
                <a:lnTo>
                  <a:pt x="28181" y="67055"/>
                </a:lnTo>
                <a:lnTo>
                  <a:pt x="39458" y="64388"/>
                </a:lnTo>
                <a:lnTo>
                  <a:pt x="48666" y="57149"/>
                </a:lnTo>
                <a:lnTo>
                  <a:pt x="54873" y="46481"/>
                </a:lnTo>
                <a:lnTo>
                  <a:pt x="57150" y="33527"/>
                </a:lnTo>
                <a:close/>
              </a:path>
            </a:pathLst>
          </a:custGeom>
          <a:solidFill>
            <a:srgbClr val="A50122"/>
          </a:solidFill>
        </p:spPr>
        <p:txBody>
          <a:bodyPr wrap="square" lIns="0" tIns="0" rIns="0" bIns="0" rtlCol="0"/>
          <a:lstStyle/>
          <a:p>
            <a:endParaRPr/>
          </a:p>
        </p:txBody>
      </p:sp>
      <p:sp>
        <p:nvSpPr>
          <p:cNvPr id="12" name="object 12"/>
          <p:cNvSpPr/>
          <p:nvPr/>
        </p:nvSpPr>
        <p:spPr>
          <a:xfrm>
            <a:off x="7810893" y="575818"/>
            <a:ext cx="57150" cy="67310"/>
          </a:xfrm>
          <a:custGeom>
            <a:avLst/>
            <a:gdLst/>
            <a:ahLst/>
            <a:cxnLst/>
            <a:rect l="l" t="t" r="r" b="b"/>
            <a:pathLst>
              <a:path w="57150" h="67309">
                <a:moveTo>
                  <a:pt x="28181" y="0"/>
                </a:moveTo>
                <a:lnTo>
                  <a:pt x="17027" y="2666"/>
                </a:lnTo>
                <a:lnTo>
                  <a:pt x="8089" y="9905"/>
                </a:lnTo>
                <a:lnTo>
                  <a:pt x="2153" y="20573"/>
                </a:lnTo>
                <a:lnTo>
                  <a:pt x="0" y="33527"/>
                </a:lnTo>
                <a:lnTo>
                  <a:pt x="2153" y="46481"/>
                </a:lnTo>
                <a:lnTo>
                  <a:pt x="8089" y="57149"/>
                </a:lnTo>
                <a:lnTo>
                  <a:pt x="17027" y="64388"/>
                </a:lnTo>
                <a:lnTo>
                  <a:pt x="28181" y="67055"/>
                </a:lnTo>
                <a:lnTo>
                  <a:pt x="39458" y="64388"/>
                </a:lnTo>
                <a:lnTo>
                  <a:pt x="48666" y="57149"/>
                </a:lnTo>
                <a:lnTo>
                  <a:pt x="54873" y="46481"/>
                </a:lnTo>
                <a:lnTo>
                  <a:pt x="57150" y="33527"/>
                </a:lnTo>
                <a:lnTo>
                  <a:pt x="54873" y="20573"/>
                </a:lnTo>
                <a:lnTo>
                  <a:pt x="48666" y="9905"/>
                </a:lnTo>
                <a:lnTo>
                  <a:pt x="39458" y="2666"/>
                </a:lnTo>
                <a:lnTo>
                  <a:pt x="28181" y="0"/>
                </a:lnTo>
                <a:close/>
              </a:path>
            </a:pathLst>
          </a:custGeom>
          <a:ln w="9525">
            <a:solidFill>
              <a:srgbClr val="A50122"/>
            </a:solidFill>
          </a:ln>
        </p:spPr>
        <p:txBody>
          <a:bodyPr wrap="square" lIns="0" tIns="0" rIns="0" bIns="0" rtlCol="0"/>
          <a:lstStyle/>
          <a:p>
            <a:endParaRPr/>
          </a:p>
        </p:txBody>
      </p:sp>
      <p:sp>
        <p:nvSpPr>
          <p:cNvPr id="13" name="object 13"/>
          <p:cNvSpPr/>
          <p:nvPr/>
        </p:nvSpPr>
        <p:spPr>
          <a:xfrm>
            <a:off x="7640967" y="455422"/>
            <a:ext cx="81280" cy="32384"/>
          </a:xfrm>
          <a:custGeom>
            <a:avLst/>
            <a:gdLst/>
            <a:ahLst/>
            <a:cxnLst/>
            <a:rect l="l" t="t" r="r" b="b"/>
            <a:pathLst>
              <a:path w="81279" h="32384">
                <a:moveTo>
                  <a:pt x="80759" y="0"/>
                </a:moveTo>
                <a:lnTo>
                  <a:pt x="0" y="0"/>
                </a:lnTo>
                <a:lnTo>
                  <a:pt x="3202" y="12394"/>
                </a:lnTo>
                <a:lnTo>
                  <a:pt x="11906" y="22574"/>
                </a:lnTo>
                <a:lnTo>
                  <a:pt x="24753" y="29467"/>
                </a:lnTo>
                <a:lnTo>
                  <a:pt x="40386" y="32003"/>
                </a:lnTo>
                <a:lnTo>
                  <a:pt x="56011" y="29467"/>
                </a:lnTo>
                <a:lnTo>
                  <a:pt x="68854" y="22574"/>
                </a:lnTo>
                <a:lnTo>
                  <a:pt x="77556" y="12394"/>
                </a:lnTo>
                <a:lnTo>
                  <a:pt x="80759" y="0"/>
                </a:lnTo>
                <a:close/>
              </a:path>
            </a:pathLst>
          </a:custGeom>
          <a:solidFill>
            <a:srgbClr val="A50122"/>
          </a:solidFill>
        </p:spPr>
        <p:txBody>
          <a:bodyPr wrap="square" lIns="0" tIns="0" rIns="0" bIns="0" rtlCol="0"/>
          <a:lstStyle/>
          <a:p>
            <a:endParaRPr/>
          </a:p>
        </p:txBody>
      </p:sp>
      <p:sp>
        <p:nvSpPr>
          <p:cNvPr id="14" name="object 14"/>
          <p:cNvSpPr/>
          <p:nvPr/>
        </p:nvSpPr>
        <p:spPr>
          <a:xfrm>
            <a:off x="7640967" y="455422"/>
            <a:ext cx="81280" cy="32384"/>
          </a:xfrm>
          <a:custGeom>
            <a:avLst/>
            <a:gdLst/>
            <a:ahLst/>
            <a:cxnLst/>
            <a:rect l="l" t="t" r="r" b="b"/>
            <a:pathLst>
              <a:path w="81279" h="32384">
                <a:moveTo>
                  <a:pt x="80759" y="0"/>
                </a:moveTo>
                <a:lnTo>
                  <a:pt x="77556" y="12394"/>
                </a:lnTo>
                <a:lnTo>
                  <a:pt x="68854" y="22574"/>
                </a:lnTo>
                <a:lnTo>
                  <a:pt x="56011" y="29467"/>
                </a:lnTo>
                <a:lnTo>
                  <a:pt x="40386" y="32003"/>
                </a:lnTo>
                <a:lnTo>
                  <a:pt x="24753" y="29467"/>
                </a:lnTo>
                <a:lnTo>
                  <a:pt x="11906" y="22574"/>
                </a:lnTo>
                <a:lnTo>
                  <a:pt x="3202" y="12394"/>
                </a:lnTo>
                <a:lnTo>
                  <a:pt x="0" y="0"/>
                </a:lnTo>
              </a:path>
            </a:pathLst>
          </a:custGeom>
          <a:ln w="9525">
            <a:solidFill>
              <a:srgbClr val="A50122"/>
            </a:solidFill>
          </a:ln>
        </p:spPr>
        <p:txBody>
          <a:bodyPr wrap="square" lIns="0" tIns="0" rIns="0" bIns="0" rtlCol="0"/>
          <a:lstStyle/>
          <a:p>
            <a:endParaRPr/>
          </a:p>
        </p:txBody>
      </p:sp>
      <p:sp>
        <p:nvSpPr>
          <p:cNvPr id="15" name="object 15"/>
          <p:cNvSpPr/>
          <p:nvPr/>
        </p:nvSpPr>
        <p:spPr>
          <a:xfrm>
            <a:off x="7718691" y="455422"/>
            <a:ext cx="67945" cy="51435"/>
          </a:xfrm>
          <a:custGeom>
            <a:avLst/>
            <a:gdLst/>
            <a:ahLst/>
            <a:cxnLst/>
            <a:rect l="l" t="t" r="r" b="b"/>
            <a:pathLst>
              <a:path w="67945" h="51434">
                <a:moveTo>
                  <a:pt x="67805" y="38100"/>
                </a:moveTo>
                <a:lnTo>
                  <a:pt x="67805" y="30480"/>
                </a:lnTo>
                <a:lnTo>
                  <a:pt x="64723" y="18645"/>
                </a:lnTo>
                <a:lnTo>
                  <a:pt x="56284" y="8953"/>
                </a:lnTo>
                <a:lnTo>
                  <a:pt x="43700" y="2405"/>
                </a:lnTo>
                <a:lnTo>
                  <a:pt x="28181" y="0"/>
                </a:lnTo>
                <a:lnTo>
                  <a:pt x="20352" y="571"/>
                </a:lnTo>
                <a:lnTo>
                  <a:pt x="12947" y="2286"/>
                </a:lnTo>
                <a:lnTo>
                  <a:pt x="6114" y="5143"/>
                </a:lnTo>
                <a:lnTo>
                  <a:pt x="0" y="9143"/>
                </a:lnTo>
                <a:lnTo>
                  <a:pt x="28181" y="30480"/>
                </a:lnTo>
                <a:lnTo>
                  <a:pt x="58674" y="51053"/>
                </a:lnTo>
                <a:lnTo>
                  <a:pt x="64757" y="44958"/>
                </a:lnTo>
                <a:lnTo>
                  <a:pt x="67805" y="38100"/>
                </a:lnTo>
                <a:close/>
              </a:path>
            </a:pathLst>
          </a:custGeom>
          <a:solidFill>
            <a:srgbClr val="A50122"/>
          </a:solidFill>
        </p:spPr>
        <p:txBody>
          <a:bodyPr wrap="square" lIns="0" tIns="0" rIns="0" bIns="0" rtlCol="0"/>
          <a:lstStyle/>
          <a:p>
            <a:endParaRPr/>
          </a:p>
        </p:txBody>
      </p:sp>
      <p:sp>
        <p:nvSpPr>
          <p:cNvPr id="16" name="object 16"/>
          <p:cNvSpPr/>
          <p:nvPr/>
        </p:nvSpPr>
        <p:spPr>
          <a:xfrm>
            <a:off x="7718691" y="455422"/>
            <a:ext cx="67945" cy="51435"/>
          </a:xfrm>
          <a:custGeom>
            <a:avLst/>
            <a:gdLst/>
            <a:ahLst/>
            <a:cxnLst/>
            <a:rect l="l" t="t" r="r" b="b"/>
            <a:pathLst>
              <a:path w="67945" h="51434">
                <a:moveTo>
                  <a:pt x="0" y="9143"/>
                </a:moveTo>
                <a:lnTo>
                  <a:pt x="6114" y="5143"/>
                </a:lnTo>
                <a:lnTo>
                  <a:pt x="12947" y="2286"/>
                </a:lnTo>
                <a:lnTo>
                  <a:pt x="20352" y="571"/>
                </a:lnTo>
                <a:lnTo>
                  <a:pt x="28181" y="0"/>
                </a:lnTo>
                <a:lnTo>
                  <a:pt x="43700" y="2405"/>
                </a:lnTo>
                <a:lnTo>
                  <a:pt x="56284" y="8953"/>
                </a:lnTo>
                <a:lnTo>
                  <a:pt x="64723" y="18645"/>
                </a:lnTo>
                <a:lnTo>
                  <a:pt x="67805" y="30480"/>
                </a:lnTo>
                <a:lnTo>
                  <a:pt x="67805" y="38100"/>
                </a:lnTo>
                <a:lnTo>
                  <a:pt x="64757" y="44958"/>
                </a:lnTo>
                <a:lnTo>
                  <a:pt x="58674" y="51053"/>
                </a:lnTo>
              </a:path>
            </a:pathLst>
          </a:custGeom>
          <a:ln w="9525">
            <a:solidFill>
              <a:srgbClr val="A50122"/>
            </a:solidFill>
          </a:ln>
        </p:spPr>
        <p:txBody>
          <a:bodyPr wrap="square" lIns="0" tIns="0" rIns="0" bIns="0" rtlCol="0"/>
          <a:lstStyle/>
          <a:p>
            <a:endParaRPr/>
          </a:p>
        </p:txBody>
      </p:sp>
      <p:sp>
        <p:nvSpPr>
          <p:cNvPr id="17" name="object 17"/>
          <p:cNvSpPr/>
          <p:nvPr/>
        </p:nvSpPr>
        <p:spPr>
          <a:xfrm>
            <a:off x="8132444" y="1002538"/>
            <a:ext cx="182880" cy="48260"/>
          </a:xfrm>
          <a:custGeom>
            <a:avLst/>
            <a:gdLst/>
            <a:ahLst/>
            <a:cxnLst/>
            <a:rect l="l" t="t" r="r" b="b"/>
            <a:pathLst>
              <a:path w="182879" h="48259">
                <a:moveTo>
                  <a:pt x="0" y="0"/>
                </a:moveTo>
                <a:lnTo>
                  <a:pt x="0" y="48006"/>
                </a:lnTo>
                <a:lnTo>
                  <a:pt x="182879" y="48006"/>
                </a:lnTo>
                <a:lnTo>
                  <a:pt x="182879" y="0"/>
                </a:lnTo>
                <a:lnTo>
                  <a:pt x="0" y="0"/>
                </a:lnTo>
                <a:close/>
              </a:path>
            </a:pathLst>
          </a:custGeom>
          <a:solidFill>
            <a:srgbClr val="018080"/>
          </a:solidFill>
        </p:spPr>
        <p:txBody>
          <a:bodyPr wrap="square" lIns="0" tIns="0" rIns="0" bIns="0" rtlCol="0"/>
          <a:lstStyle/>
          <a:p>
            <a:endParaRPr/>
          </a:p>
        </p:txBody>
      </p:sp>
      <p:sp>
        <p:nvSpPr>
          <p:cNvPr id="18" name="object 18"/>
          <p:cNvSpPr/>
          <p:nvPr/>
        </p:nvSpPr>
        <p:spPr>
          <a:xfrm>
            <a:off x="8133219" y="1003300"/>
            <a:ext cx="182245" cy="72390"/>
          </a:xfrm>
          <a:custGeom>
            <a:avLst/>
            <a:gdLst/>
            <a:ahLst/>
            <a:cxnLst/>
            <a:rect l="l" t="t" r="r" b="b"/>
            <a:pathLst>
              <a:path w="182245" h="72390">
                <a:moveTo>
                  <a:pt x="0" y="0"/>
                </a:moveTo>
                <a:lnTo>
                  <a:pt x="0" y="72390"/>
                </a:lnTo>
                <a:lnTo>
                  <a:pt x="182118" y="72390"/>
                </a:lnTo>
                <a:lnTo>
                  <a:pt x="182118" y="0"/>
                </a:lnTo>
                <a:lnTo>
                  <a:pt x="0" y="0"/>
                </a:lnTo>
                <a:close/>
              </a:path>
            </a:pathLst>
          </a:custGeom>
          <a:ln w="9525">
            <a:solidFill>
              <a:srgbClr val="A50122"/>
            </a:solidFill>
          </a:ln>
        </p:spPr>
        <p:txBody>
          <a:bodyPr wrap="square" lIns="0" tIns="0" rIns="0" bIns="0" rtlCol="0"/>
          <a:lstStyle/>
          <a:p>
            <a:endParaRPr/>
          </a:p>
        </p:txBody>
      </p:sp>
      <p:sp>
        <p:nvSpPr>
          <p:cNvPr id="19" name="object 19"/>
          <p:cNvSpPr/>
          <p:nvPr/>
        </p:nvSpPr>
        <p:spPr>
          <a:xfrm>
            <a:off x="8088248" y="1050544"/>
            <a:ext cx="269875" cy="298450"/>
          </a:xfrm>
          <a:custGeom>
            <a:avLst/>
            <a:gdLst/>
            <a:ahLst/>
            <a:cxnLst/>
            <a:rect l="l" t="t" r="r" b="b"/>
            <a:pathLst>
              <a:path w="269875" h="298450">
                <a:moveTo>
                  <a:pt x="0" y="0"/>
                </a:moveTo>
                <a:lnTo>
                  <a:pt x="0" y="297941"/>
                </a:lnTo>
                <a:lnTo>
                  <a:pt x="269748" y="297941"/>
                </a:lnTo>
                <a:lnTo>
                  <a:pt x="269748" y="0"/>
                </a:lnTo>
                <a:lnTo>
                  <a:pt x="0" y="0"/>
                </a:lnTo>
                <a:close/>
              </a:path>
            </a:pathLst>
          </a:custGeom>
          <a:solidFill>
            <a:srgbClr val="018080"/>
          </a:solidFill>
        </p:spPr>
        <p:txBody>
          <a:bodyPr wrap="square" lIns="0" tIns="0" rIns="0" bIns="0" rtlCol="0"/>
          <a:lstStyle/>
          <a:p>
            <a:endParaRPr/>
          </a:p>
        </p:txBody>
      </p:sp>
      <p:sp>
        <p:nvSpPr>
          <p:cNvPr id="20" name="object 20"/>
          <p:cNvSpPr/>
          <p:nvPr/>
        </p:nvSpPr>
        <p:spPr>
          <a:xfrm>
            <a:off x="8088248" y="1050544"/>
            <a:ext cx="269875" cy="299085"/>
          </a:xfrm>
          <a:custGeom>
            <a:avLst/>
            <a:gdLst/>
            <a:ahLst/>
            <a:cxnLst/>
            <a:rect l="l" t="t" r="r" b="b"/>
            <a:pathLst>
              <a:path w="269875" h="299084">
                <a:moveTo>
                  <a:pt x="0" y="0"/>
                </a:moveTo>
                <a:lnTo>
                  <a:pt x="0" y="298703"/>
                </a:lnTo>
                <a:lnTo>
                  <a:pt x="269748" y="298703"/>
                </a:lnTo>
                <a:lnTo>
                  <a:pt x="269748" y="0"/>
                </a:lnTo>
                <a:lnTo>
                  <a:pt x="0" y="0"/>
                </a:lnTo>
                <a:close/>
              </a:path>
            </a:pathLst>
          </a:custGeom>
          <a:ln w="9525">
            <a:solidFill>
              <a:srgbClr val="A50122"/>
            </a:solidFill>
          </a:ln>
        </p:spPr>
        <p:txBody>
          <a:bodyPr wrap="square" lIns="0" tIns="0" rIns="0" bIns="0" rtlCol="0"/>
          <a:lstStyle/>
          <a:p>
            <a:endParaRPr/>
          </a:p>
        </p:txBody>
      </p:sp>
      <p:sp>
        <p:nvSpPr>
          <p:cNvPr id="21" name="object 21"/>
          <p:cNvSpPr/>
          <p:nvPr/>
        </p:nvSpPr>
        <p:spPr>
          <a:xfrm>
            <a:off x="8088248" y="1003300"/>
            <a:ext cx="49530" cy="60325"/>
          </a:xfrm>
          <a:custGeom>
            <a:avLst/>
            <a:gdLst/>
            <a:ahLst/>
            <a:cxnLst/>
            <a:rect l="l" t="t" r="r" b="b"/>
            <a:pathLst>
              <a:path w="49529" h="60325">
                <a:moveTo>
                  <a:pt x="49542" y="60198"/>
                </a:moveTo>
                <a:lnTo>
                  <a:pt x="48018" y="0"/>
                </a:lnTo>
                <a:lnTo>
                  <a:pt x="29689" y="4988"/>
                </a:lnTo>
                <a:lnTo>
                  <a:pt x="14579" y="17621"/>
                </a:lnTo>
                <a:lnTo>
                  <a:pt x="4184" y="36111"/>
                </a:lnTo>
                <a:lnTo>
                  <a:pt x="0" y="58674"/>
                </a:lnTo>
                <a:lnTo>
                  <a:pt x="49542" y="60198"/>
                </a:lnTo>
                <a:close/>
              </a:path>
            </a:pathLst>
          </a:custGeom>
          <a:solidFill>
            <a:srgbClr val="018080"/>
          </a:solidFill>
        </p:spPr>
        <p:txBody>
          <a:bodyPr wrap="square" lIns="0" tIns="0" rIns="0" bIns="0" rtlCol="0"/>
          <a:lstStyle/>
          <a:p>
            <a:endParaRPr/>
          </a:p>
        </p:txBody>
      </p:sp>
      <p:sp>
        <p:nvSpPr>
          <p:cNvPr id="22" name="object 22"/>
          <p:cNvSpPr/>
          <p:nvPr/>
        </p:nvSpPr>
        <p:spPr>
          <a:xfrm>
            <a:off x="8088248" y="1003300"/>
            <a:ext cx="48260" cy="59055"/>
          </a:xfrm>
          <a:custGeom>
            <a:avLst/>
            <a:gdLst/>
            <a:ahLst/>
            <a:cxnLst/>
            <a:rect l="l" t="t" r="r" b="b"/>
            <a:pathLst>
              <a:path w="48259" h="59055">
                <a:moveTo>
                  <a:pt x="0" y="58674"/>
                </a:moveTo>
                <a:lnTo>
                  <a:pt x="4184" y="36111"/>
                </a:lnTo>
                <a:lnTo>
                  <a:pt x="14579" y="17621"/>
                </a:lnTo>
                <a:lnTo>
                  <a:pt x="29689" y="4988"/>
                </a:lnTo>
                <a:lnTo>
                  <a:pt x="48018" y="0"/>
                </a:lnTo>
              </a:path>
            </a:pathLst>
          </a:custGeom>
          <a:ln w="9525">
            <a:solidFill>
              <a:srgbClr val="A50122"/>
            </a:solidFill>
          </a:ln>
        </p:spPr>
        <p:txBody>
          <a:bodyPr wrap="square" lIns="0" tIns="0" rIns="0" bIns="0" rtlCol="0"/>
          <a:lstStyle/>
          <a:p>
            <a:endParaRPr/>
          </a:p>
        </p:txBody>
      </p:sp>
      <p:sp>
        <p:nvSpPr>
          <p:cNvPr id="23" name="object 23"/>
          <p:cNvSpPr/>
          <p:nvPr/>
        </p:nvSpPr>
        <p:spPr>
          <a:xfrm>
            <a:off x="8307717" y="1004824"/>
            <a:ext cx="50800" cy="60325"/>
          </a:xfrm>
          <a:custGeom>
            <a:avLst/>
            <a:gdLst/>
            <a:ahLst/>
            <a:cxnLst/>
            <a:rect l="l" t="t" r="r" b="b"/>
            <a:pathLst>
              <a:path w="50800" h="60325">
                <a:moveTo>
                  <a:pt x="50279" y="58674"/>
                </a:moveTo>
                <a:lnTo>
                  <a:pt x="45964" y="35683"/>
                </a:lnTo>
                <a:lnTo>
                  <a:pt x="35145" y="17049"/>
                </a:lnTo>
                <a:lnTo>
                  <a:pt x="19323" y="4560"/>
                </a:lnTo>
                <a:lnTo>
                  <a:pt x="0" y="0"/>
                </a:lnTo>
                <a:lnTo>
                  <a:pt x="0" y="60198"/>
                </a:lnTo>
                <a:lnTo>
                  <a:pt x="50279" y="58674"/>
                </a:lnTo>
                <a:close/>
              </a:path>
            </a:pathLst>
          </a:custGeom>
          <a:solidFill>
            <a:srgbClr val="018080"/>
          </a:solidFill>
        </p:spPr>
        <p:txBody>
          <a:bodyPr wrap="square" lIns="0" tIns="0" rIns="0" bIns="0" rtlCol="0"/>
          <a:lstStyle/>
          <a:p>
            <a:endParaRPr/>
          </a:p>
        </p:txBody>
      </p:sp>
      <p:sp>
        <p:nvSpPr>
          <p:cNvPr id="24" name="object 24"/>
          <p:cNvSpPr/>
          <p:nvPr/>
        </p:nvSpPr>
        <p:spPr>
          <a:xfrm>
            <a:off x="8307717" y="1004824"/>
            <a:ext cx="50800" cy="59055"/>
          </a:xfrm>
          <a:custGeom>
            <a:avLst/>
            <a:gdLst/>
            <a:ahLst/>
            <a:cxnLst/>
            <a:rect l="l" t="t" r="r" b="b"/>
            <a:pathLst>
              <a:path w="50800" h="59055">
                <a:moveTo>
                  <a:pt x="0" y="0"/>
                </a:moveTo>
                <a:lnTo>
                  <a:pt x="19323" y="4560"/>
                </a:lnTo>
                <a:lnTo>
                  <a:pt x="35145" y="17049"/>
                </a:lnTo>
                <a:lnTo>
                  <a:pt x="45964" y="35683"/>
                </a:lnTo>
                <a:lnTo>
                  <a:pt x="50279" y="58674"/>
                </a:lnTo>
              </a:path>
            </a:pathLst>
          </a:custGeom>
          <a:ln w="9525">
            <a:solidFill>
              <a:srgbClr val="A50122"/>
            </a:solidFill>
          </a:ln>
        </p:spPr>
        <p:txBody>
          <a:bodyPr wrap="square" lIns="0" tIns="0" rIns="0" bIns="0" rtlCol="0"/>
          <a:lstStyle/>
          <a:p>
            <a:endParaRPr/>
          </a:p>
        </p:txBody>
      </p:sp>
      <p:sp>
        <p:nvSpPr>
          <p:cNvPr id="25" name="object 25"/>
          <p:cNvSpPr/>
          <p:nvPr/>
        </p:nvSpPr>
        <p:spPr>
          <a:xfrm>
            <a:off x="8148446" y="847089"/>
            <a:ext cx="147955" cy="144780"/>
          </a:xfrm>
          <a:custGeom>
            <a:avLst/>
            <a:gdLst/>
            <a:ahLst/>
            <a:cxnLst/>
            <a:rect l="l" t="t" r="r" b="b"/>
            <a:pathLst>
              <a:path w="147954" h="144780">
                <a:moveTo>
                  <a:pt x="147827" y="72390"/>
                </a:moveTo>
                <a:lnTo>
                  <a:pt x="142067" y="44362"/>
                </a:lnTo>
                <a:lnTo>
                  <a:pt x="126307" y="21336"/>
                </a:lnTo>
                <a:lnTo>
                  <a:pt x="102833" y="5738"/>
                </a:lnTo>
                <a:lnTo>
                  <a:pt x="73926" y="0"/>
                </a:lnTo>
                <a:lnTo>
                  <a:pt x="45332" y="5738"/>
                </a:lnTo>
                <a:lnTo>
                  <a:pt x="21813" y="21336"/>
                </a:lnTo>
                <a:lnTo>
                  <a:pt x="5869" y="44362"/>
                </a:lnTo>
                <a:lnTo>
                  <a:pt x="0" y="72390"/>
                </a:lnTo>
                <a:lnTo>
                  <a:pt x="5869" y="100738"/>
                </a:lnTo>
                <a:lnTo>
                  <a:pt x="21813" y="123729"/>
                </a:lnTo>
                <a:lnTo>
                  <a:pt x="45332" y="139148"/>
                </a:lnTo>
                <a:lnTo>
                  <a:pt x="73926" y="144780"/>
                </a:lnTo>
                <a:lnTo>
                  <a:pt x="102833" y="139148"/>
                </a:lnTo>
                <a:lnTo>
                  <a:pt x="126307" y="123729"/>
                </a:lnTo>
                <a:lnTo>
                  <a:pt x="142067" y="100738"/>
                </a:lnTo>
                <a:lnTo>
                  <a:pt x="147827" y="72390"/>
                </a:lnTo>
                <a:close/>
              </a:path>
            </a:pathLst>
          </a:custGeom>
          <a:solidFill>
            <a:srgbClr val="018080"/>
          </a:solidFill>
        </p:spPr>
        <p:txBody>
          <a:bodyPr wrap="square" lIns="0" tIns="0" rIns="0" bIns="0" rtlCol="0"/>
          <a:lstStyle/>
          <a:p>
            <a:endParaRPr/>
          </a:p>
        </p:txBody>
      </p:sp>
      <p:sp>
        <p:nvSpPr>
          <p:cNvPr id="26" name="object 26"/>
          <p:cNvSpPr/>
          <p:nvPr/>
        </p:nvSpPr>
        <p:spPr>
          <a:xfrm>
            <a:off x="8148446" y="847089"/>
            <a:ext cx="147955" cy="144780"/>
          </a:xfrm>
          <a:custGeom>
            <a:avLst/>
            <a:gdLst/>
            <a:ahLst/>
            <a:cxnLst/>
            <a:rect l="l" t="t" r="r" b="b"/>
            <a:pathLst>
              <a:path w="147954" h="144780">
                <a:moveTo>
                  <a:pt x="73926" y="0"/>
                </a:moveTo>
                <a:lnTo>
                  <a:pt x="45332" y="5738"/>
                </a:lnTo>
                <a:lnTo>
                  <a:pt x="21813" y="21336"/>
                </a:lnTo>
                <a:lnTo>
                  <a:pt x="5869" y="44362"/>
                </a:lnTo>
                <a:lnTo>
                  <a:pt x="0" y="72390"/>
                </a:lnTo>
                <a:lnTo>
                  <a:pt x="5869" y="100738"/>
                </a:lnTo>
                <a:lnTo>
                  <a:pt x="21813" y="123729"/>
                </a:lnTo>
                <a:lnTo>
                  <a:pt x="45332" y="139148"/>
                </a:lnTo>
                <a:lnTo>
                  <a:pt x="73926" y="144780"/>
                </a:lnTo>
                <a:lnTo>
                  <a:pt x="102833" y="139148"/>
                </a:lnTo>
                <a:lnTo>
                  <a:pt x="126307" y="123729"/>
                </a:lnTo>
                <a:lnTo>
                  <a:pt x="142067" y="100738"/>
                </a:lnTo>
                <a:lnTo>
                  <a:pt x="147827" y="72390"/>
                </a:lnTo>
                <a:lnTo>
                  <a:pt x="142067" y="44362"/>
                </a:lnTo>
                <a:lnTo>
                  <a:pt x="126307" y="21336"/>
                </a:lnTo>
                <a:lnTo>
                  <a:pt x="102833" y="5738"/>
                </a:lnTo>
                <a:lnTo>
                  <a:pt x="73926" y="0"/>
                </a:lnTo>
                <a:close/>
              </a:path>
            </a:pathLst>
          </a:custGeom>
          <a:ln w="9525">
            <a:solidFill>
              <a:srgbClr val="A50122"/>
            </a:solidFill>
          </a:ln>
        </p:spPr>
        <p:txBody>
          <a:bodyPr wrap="square" lIns="0" tIns="0" rIns="0" bIns="0" rtlCol="0"/>
          <a:lstStyle/>
          <a:p>
            <a:endParaRPr/>
          </a:p>
        </p:txBody>
      </p:sp>
      <p:sp>
        <p:nvSpPr>
          <p:cNvPr id="27" name="object 27"/>
          <p:cNvSpPr/>
          <p:nvPr/>
        </p:nvSpPr>
        <p:spPr>
          <a:xfrm>
            <a:off x="7856601" y="866139"/>
            <a:ext cx="182245" cy="49530"/>
          </a:xfrm>
          <a:custGeom>
            <a:avLst/>
            <a:gdLst/>
            <a:ahLst/>
            <a:cxnLst/>
            <a:rect l="l" t="t" r="r" b="b"/>
            <a:pathLst>
              <a:path w="182245" h="49530">
                <a:moveTo>
                  <a:pt x="0" y="0"/>
                </a:moveTo>
                <a:lnTo>
                  <a:pt x="0" y="49530"/>
                </a:lnTo>
                <a:lnTo>
                  <a:pt x="182118" y="49530"/>
                </a:lnTo>
                <a:lnTo>
                  <a:pt x="182118" y="0"/>
                </a:lnTo>
                <a:lnTo>
                  <a:pt x="0" y="0"/>
                </a:lnTo>
                <a:close/>
              </a:path>
            </a:pathLst>
          </a:custGeom>
          <a:solidFill>
            <a:srgbClr val="018001"/>
          </a:solidFill>
        </p:spPr>
        <p:txBody>
          <a:bodyPr wrap="square" lIns="0" tIns="0" rIns="0" bIns="0" rtlCol="0"/>
          <a:lstStyle/>
          <a:p>
            <a:endParaRPr/>
          </a:p>
        </p:txBody>
      </p:sp>
      <p:sp>
        <p:nvSpPr>
          <p:cNvPr id="28" name="object 28"/>
          <p:cNvSpPr/>
          <p:nvPr/>
        </p:nvSpPr>
        <p:spPr>
          <a:xfrm>
            <a:off x="7856601" y="866139"/>
            <a:ext cx="182880" cy="74930"/>
          </a:xfrm>
          <a:custGeom>
            <a:avLst/>
            <a:gdLst/>
            <a:ahLst/>
            <a:cxnLst/>
            <a:rect l="l" t="t" r="r" b="b"/>
            <a:pathLst>
              <a:path w="182879" h="74930">
                <a:moveTo>
                  <a:pt x="0" y="0"/>
                </a:moveTo>
                <a:lnTo>
                  <a:pt x="0" y="74676"/>
                </a:lnTo>
                <a:lnTo>
                  <a:pt x="182879" y="74676"/>
                </a:lnTo>
                <a:lnTo>
                  <a:pt x="182879" y="0"/>
                </a:lnTo>
                <a:lnTo>
                  <a:pt x="0" y="0"/>
                </a:lnTo>
                <a:close/>
              </a:path>
            </a:pathLst>
          </a:custGeom>
          <a:ln w="9525">
            <a:solidFill>
              <a:srgbClr val="A50122"/>
            </a:solidFill>
          </a:ln>
        </p:spPr>
        <p:txBody>
          <a:bodyPr wrap="square" lIns="0" tIns="0" rIns="0" bIns="0" rtlCol="0"/>
          <a:lstStyle/>
          <a:p>
            <a:endParaRPr/>
          </a:p>
        </p:txBody>
      </p:sp>
      <p:sp>
        <p:nvSpPr>
          <p:cNvPr id="29" name="object 29"/>
          <p:cNvSpPr/>
          <p:nvPr/>
        </p:nvSpPr>
        <p:spPr>
          <a:xfrm>
            <a:off x="7810131" y="915669"/>
            <a:ext cx="271780" cy="296545"/>
          </a:xfrm>
          <a:custGeom>
            <a:avLst/>
            <a:gdLst/>
            <a:ahLst/>
            <a:cxnLst/>
            <a:rect l="l" t="t" r="r" b="b"/>
            <a:pathLst>
              <a:path w="271779" h="296544">
                <a:moveTo>
                  <a:pt x="0" y="0"/>
                </a:moveTo>
                <a:lnTo>
                  <a:pt x="0" y="296417"/>
                </a:lnTo>
                <a:lnTo>
                  <a:pt x="271272" y="296417"/>
                </a:lnTo>
                <a:lnTo>
                  <a:pt x="271272" y="0"/>
                </a:lnTo>
                <a:lnTo>
                  <a:pt x="0" y="0"/>
                </a:lnTo>
                <a:close/>
              </a:path>
            </a:pathLst>
          </a:custGeom>
          <a:solidFill>
            <a:srgbClr val="018001"/>
          </a:solidFill>
        </p:spPr>
        <p:txBody>
          <a:bodyPr wrap="square" lIns="0" tIns="0" rIns="0" bIns="0" rtlCol="0"/>
          <a:lstStyle/>
          <a:p>
            <a:endParaRPr/>
          </a:p>
        </p:txBody>
      </p:sp>
      <p:sp>
        <p:nvSpPr>
          <p:cNvPr id="30" name="object 30"/>
          <p:cNvSpPr/>
          <p:nvPr/>
        </p:nvSpPr>
        <p:spPr>
          <a:xfrm>
            <a:off x="7810893" y="915669"/>
            <a:ext cx="271780" cy="297180"/>
          </a:xfrm>
          <a:custGeom>
            <a:avLst/>
            <a:gdLst/>
            <a:ahLst/>
            <a:cxnLst/>
            <a:rect l="l" t="t" r="r" b="b"/>
            <a:pathLst>
              <a:path w="271779" h="297180">
                <a:moveTo>
                  <a:pt x="0" y="0"/>
                </a:moveTo>
                <a:lnTo>
                  <a:pt x="0" y="297179"/>
                </a:lnTo>
                <a:lnTo>
                  <a:pt x="271272" y="297179"/>
                </a:lnTo>
                <a:lnTo>
                  <a:pt x="271272" y="0"/>
                </a:lnTo>
                <a:lnTo>
                  <a:pt x="0" y="0"/>
                </a:lnTo>
                <a:close/>
              </a:path>
            </a:pathLst>
          </a:custGeom>
          <a:ln w="9525">
            <a:solidFill>
              <a:srgbClr val="A50122"/>
            </a:solidFill>
          </a:ln>
        </p:spPr>
        <p:txBody>
          <a:bodyPr wrap="square" lIns="0" tIns="0" rIns="0" bIns="0" rtlCol="0"/>
          <a:lstStyle/>
          <a:p>
            <a:endParaRPr/>
          </a:p>
        </p:txBody>
      </p:sp>
      <p:sp>
        <p:nvSpPr>
          <p:cNvPr id="31" name="object 31"/>
          <p:cNvSpPr/>
          <p:nvPr/>
        </p:nvSpPr>
        <p:spPr>
          <a:xfrm>
            <a:off x="7810893" y="866139"/>
            <a:ext cx="48895" cy="60960"/>
          </a:xfrm>
          <a:custGeom>
            <a:avLst/>
            <a:gdLst/>
            <a:ahLst/>
            <a:cxnLst/>
            <a:rect l="l" t="t" r="r" b="b"/>
            <a:pathLst>
              <a:path w="48895" h="60959">
                <a:moveTo>
                  <a:pt x="48755" y="60960"/>
                </a:moveTo>
                <a:lnTo>
                  <a:pt x="48755" y="0"/>
                </a:lnTo>
                <a:lnTo>
                  <a:pt x="29891" y="4810"/>
                </a:lnTo>
                <a:lnTo>
                  <a:pt x="14381" y="17907"/>
                </a:lnTo>
                <a:lnTo>
                  <a:pt x="3869" y="37290"/>
                </a:lnTo>
                <a:lnTo>
                  <a:pt x="0" y="60960"/>
                </a:lnTo>
                <a:lnTo>
                  <a:pt x="48755" y="60960"/>
                </a:lnTo>
                <a:close/>
              </a:path>
            </a:pathLst>
          </a:custGeom>
          <a:solidFill>
            <a:srgbClr val="018001"/>
          </a:solidFill>
        </p:spPr>
        <p:txBody>
          <a:bodyPr wrap="square" lIns="0" tIns="0" rIns="0" bIns="0" rtlCol="0"/>
          <a:lstStyle/>
          <a:p>
            <a:endParaRPr/>
          </a:p>
        </p:txBody>
      </p:sp>
      <p:sp>
        <p:nvSpPr>
          <p:cNvPr id="32" name="object 32"/>
          <p:cNvSpPr/>
          <p:nvPr/>
        </p:nvSpPr>
        <p:spPr>
          <a:xfrm>
            <a:off x="7810893" y="866139"/>
            <a:ext cx="48895" cy="60960"/>
          </a:xfrm>
          <a:custGeom>
            <a:avLst/>
            <a:gdLst/>
            <a:ahLst/>
            <a:cxnLst/>
            <a:rect l="l" t="t" r="r" b="b"/>
            <a:pathLst>
              <a:path w="48895" h="60959">
                <a:moveTo>
                  <a:pt x="0" y="60960"/>
                </a:moveTo>
                <a:lnTo>
                  <a:pt x="3869" y="37290"/>
                </a:lnTo>
                <a:lnTo>
                  <a:pt x="14381" y="17907"/>
                </a:lnTo>
                <a:lnTo>
                  <a:pt x="29891" y="4810"/>
                </a:lnTo>
                <a:lnTo>
                  <a:pt x="48755" y="0"/>
                </a:lnTo>
              </a:path>
            </a:pathLst>
          </a:custGeom>
          <a:ln w="9525">
            <a:solidFill>
              <a:srgbClr val="A50122"/>
            </a:solidFill>
          </a:ln>
        </p:spPr>
        <p:txBody>
          <a:bodyPr wrap="square" lIns="0" tIns="0" rIns="0" bIns="0" rtlCol="0"/>
          <a:lstStyle/>
          <a:p>
            <a:endParaRPr/>
          </a:p>
        </p:txBody>
      </p:sp>
      <p:sp>
        <p:nvSpPr>
          <p:cNvPr id="33" name="object 33"/>
          <p:cNvSpPr/>
          <p:nvPr/>
        </p:nvSpPr>
        <p:spPr>
          <a:xfrm>
            <a:off x="8031098" y="868425"/>
            <a:ext cx="51435" cy="60325"/>
          </a:xfrm>
          <a:custGeom>
            <a:avLst/>
            <a:gdLst/>
            <a:ahLst/>
            <a:cxnLst/>
            <a:rect l="l" t="t" r="r" b="b"/>
            <a:pathLst>
              <a:path w="51434" h="60325">
                <a:moveTo>
                  <a:pt x="51066" y="58674"/>
                </a:moveTo>
                <a:lnTo>
                  <a:pt x="46625" y="35683"/>
                </a:lnTo>
                <a:lnTo>
                  <a:pt x="35539" y="17049"/>
                </a:lnTo>
                <a:lnTo>
                  <a:pt x="19450" y="4560"/>
                </a:lnTo>
                <a:lnTo>
                  <a:pt x="0" y="0"/>
                </a:lnTo>
                <a:lnTo>
                  <a:pt x="0" y="60198"/>
                </a:lnTo>
                <a:lnTo>
                  <a:pt x="51066" y="58674"/>
                </a:lnTo>
                <a:close/>
              </a:path>
            </a:pathLst>
          </a:custGeom>
          <a:solidFill>
            <a:srgbClr val="018001"/>
          </a:solidFill>
        </p:spPr>
        <p:txBody>
          <a:bodyPr wrap="square" lIns="0" tIns="0" rIns="0" bIns="0" rtlCol="0"/>
          <a:lstStyle/>
          <a:p>
            <a:endParaRPr/>
          </a:p>
        </p:txBody>
      </p:sp>
      <p:sp>
        <p:nvSpPr>
          <p:cNvPr id="34" name="object 34"/>
          <p:cNvSpPr/>
          <p:nvPr/>
        </p:nvSpPr>
        <p:spPr>
          <a:xfrm>
            <a:off x="8031098" y="868425"/>
            <a:ext cx="51435" cy="59055"/>
          </a:xfrm>
          <a:custGeom>
            <a:avLst/>
            <a:gdLst/>
            <a:ahLst/>
            <a:cxnLst/>
            <a:rect l="l" t="t" r="r" b="b"/>
            <a:pathLst>
              <a:path w="51434" h="59055">
                <a:moveTo>
                  <a:pt x="0" y="0"/>
                </a:moveTo>
                <a:lnTo>
                  <a:pt x="19450" y="4560"/>
                </a:lnTo>
                <a:lnTo>
                  <a:pt x="35539" y="17049"/>
                </a:lnTo>
                <a:lnTo>
                  <a:pt x="46625" y="35683"/>
                </a:lnTo>
                <a:lnTo>
                  <a:pt x="51066" y="58674"/>
                </a:lnTo>
              </a:path>
            </a:pathLst>
          </a:custGeom>
          <a:ln w="9525">
            <a:solidFill>
              <a:srgbClr val="A50122"/>
            </a:solidFill>
          </a:ln>
        </p:spPr>
        <p:txBody>
          <a:bodyPr wrap="square" lIns="0" tIns="0" rIns="0" bIns="0" rtlCol="0"/>
          <a:lstStyle/>
          <a:p>
            <a:endParaRPr/>
          </a:p>
        </p:txBody>
      </p:sp>
      <p:sp>
        <p:nvSpPr>
          <p:cNvPr id="35" name="object 35"/>
          <p:cNvSpPr/>
          <p:nvPr/>
        </p:nvSpPr>
        <p:spPr>
          <a:xfrm>
            <a:off x="7871091" y="712216"/>
            <a:ext cx="149860" cy="143510"/>
          </a:xfrm>
          <a:custGeom>
            <a:avLst/>
            <a:gdLst/>
            <a:ahLst/>
            <a:cxnLst/>
            <a:rect l="l" t="t" r="r" b="b"/>
            <a:pathLst>
              <a:path w="149859" h="143509">
                <a:moveTo>
                  <a:pt x="149351" y="71628"/>
                </a:moveTo>
                <a:lnTo>
                  <a:pt x="143470" y="43719"/>
                </a:lnTo>
                <a:lnTo>
                  <a:pt x="127444" y="20955"/>
                </a:lnTo>
                <a:lnTo>
                  <a:pt x="103703" y="5619"/>
                </a:lnTo>
                <a:lnTo>
                  <a:pt x="74675" y="0"/>
                </a:lnTo>
                <a:lnTo>
                  <a:pt x="45648" y="5619"/>
                </a:lnTo>
                <a:lnTo>
                  <a:pt x="21907" y="20955"/>
                </a:lnTo>
                <a:lnTo>
                  <a:pt x="5881" y="43719"/>
                </a:lnTo>
                <a:lnTo>
                  <a:pt x="0" y="71628"/>
                </a:lnTo>
                <a:lnTo>
                  <a:pt x="5881" y="99536"/>
                </a:lnTo>
                <a:lnTo>
                  <a:pt x="21907" y="122301"/>
                </a:lnTo>
                <a:lnTo>
                  <a:pt x="45648" y="137636"/>
                </a:lnTo>
                <a:lnTo>
                  <a:pt x="74675" y="143256"/>
                </a:lnTo>
                <a:lnTo>
                  <a:pt x="103703" y="137636"/>
                </a:lnTo>
                <a:lnTo>
                  <a:pt x="127444" y="122301"/>
                </a:lnTo>
                <a:lnTo>
                  <a:pt x="143470" y="99536"/>
                </a:lnTo>
                <a:lnTo>
                  <a:pt x="149351" y="71628"/>
                </a:lnTo>
                <a:close/>
              </a:path>
            </a:pathLst>
          </a:custGeom>
          <a:solidFill>
            <a:srgbClr val="018001"/>
          </a:solidFill>
        </p:spPr>
        <p:txBody>
          <a:bodyPr wrap="square" lIns="0" tIns="0" rIns="0" bIns="0" rtlCol="0"/>
          <a:lstStyle/>
          <a:p>
            <a:endParaRPr/>
          </a:p>
        </p:txBody>
      </p:sp>
      <p:sp>
        <p:nvSpPr>
          <p:cNvPr id="36" name="object 36"/>
          <p:cNvSpPr/>
          <p:nvPr/>
        </p:nvSpPr>
        <p:spPr>
          <a:xfrm>
            <a:off x="7871091" y="712216"/>
            <a:ext cx="149860" cy="143510"/>
          </a:xfrm>
          <a:custGeom>
            <a:avLst/>
            <a:gdLst/>
            <a:ahLst/>
            <a:cxnLst/>
            <a:rect l="l" t="t" r="r" b="b"/>
            <a:pathLst>
              <a:path w="149859" h="143509">
                <a:moveTo>
                  <a:pt x="74675" y="0"/>
                </a:moveTo>
                <a:lnTo>
                  <a:pt x="45648" y="5619"/>
                </a:lnTo>
                <a:lnTo>
                  <a:pt x="21907" y="20955"/>
                </a:lnTo>
                <a:lnTo>
                  <a:pt x="5881" y="43719"/>
                </a:lnTo>
                <a:lnTo>
                  <a:pt x="0" y="71628"/>
                </a:lnTo>
                <a:lnTo>
                  <a:pt x="5881" y="99536"/>
                </a:lnTo>
                <a:lnTo>
                  <a:pt x="21907" y="122301"/>
                </a:lnTo>
                <a:lnTo>
                  <a:pt x="45648" y="137636"/>
                </a:lnTo>
                <a:lnTo>
                  <a:pt x="74675" y="143256"/>
                </a:lnTo>
                <a:lnTo>
                  <a:pt x="103703" y="137636"/>
                </a:lnTo>
                <a:lnTo>
                  <a:pt x="127444" y="122301"/>
                </a:lnTo>
                <a:lnTo>
                  <a:pt x="143470" y="99536"/>
                </a:lnTo>
                <a:lnTo>
                  <a:pt x="149351" y="71628"/>
                </a:lnTo>
                <a:lnTo>
                  <a:pt x="143470" y="43719"/>
                </a:lnTo>
                <a:lnTo>
                  <a:pt x="127444" y="20955"/>
                </a:lnTo>
                <a:lnTo>
                  <a:pt x="103703" y="5619"/>
                </a:lnTo>
                <a:lnTo>
                  <a:pt x="74675" y="0"/>
                </a:lnTo>
                <a:close/>
              </a:path>
            </a:pathLst>
          </a:custGeom>
          <a:ln w="9524">
            <a:solidFill>
              <a:srgbClr val="A50122"/>
            </a:solidFill>
          </a:ln>
        </p:spPr>
        <p:txBody>
          <a:bodyPr wrap="square" lIns="0" tIns="0" rIns="0" bIns="0" rtlCol="0"/>
          <a:lstStyle/>
          <a:p>
            <a:endParaRPr/>
          </a:p>
        </p:txBody>
      </p:sp>
      <p:sp>
        <p:nvSpPr>
          <p:cNvPr id="37" name="object 37"/>
          <p:cNvSpPr/>
          <p:nvPr/>
        </p:nvSpPr>
        <p:spPr>
          <a:xfrm>
            <a:off x="7045070" y="866139"/>
            <a:ext cx="182880" cy="49530"/>
          </a:xfrm>
          <a:custGeom>
            <a:avLst/>
            <a:gdLst/>
            <a:ahLst/>
            <a:cxnLst/>
            <a:rect l="l" t="t" r="r" b="b"/>
            <a:pathLst>
              <a:path w="182879" h="49530">
                <a:moveTo>
                  <a:pt x="0" y="0"/>
                </a:moveTo>
                <a:lnTo>
                  <a:pt x="0" y="49530"/>
                </a:lnTo>
                <a:lnTo>
                  <a:pt x="182879" y="49530"/>
                </a:lnTo>
                <a:lnTo>
                  <a:pt x="182879" y="0"/>
                </a:lnTo>
                <a:lnTo>
                  <a:pt x="0" y="0"/>
                </a:lnTo>
                <a:close/>
              </a:path>
            </a:pathLst>
          </a:custGeom>
          <a:solidFill>
            <a:srgbClr val="018080"/>
          </a:solidFill>
        </p:spPr>
        <p:txBody>
          <a:bodyPr wrap="square" lIns="0" tIns="0" rIns="0" bIns="0" rtlCol="0"/>
          <a:lstStyle/>
          <a:p>
            <a:endParaRPr/>
          </a:p>
        </p:txBody>
      </p:sp>
      <p:sp>
        <p:nvSpPr>
          <p:cNvPr id="38" name="object 38"/>
          <p:cNvSpPr/>
          <p:nvPr/>
        </p:nvSpPr>
        <p:spPr>
          <a:xfrm>
            <a:off x="7045070" y="866139"/>
            <a:ext cx="182880" cy="74930"/>
          </a:xfrm>
          <a:custGeom>
            <a:avLst/>
            <a:gdLst/>
            <a:ahLst/>
            <a:cxnLst/>
            <a:rect l="l" t="t" r="r" b="b"/>
            <a:pathLst>
              <a:path w="182879" h="74930">
                <a:moveTo>
                  <a:pt x="0" y="0"/>
                </a:moveTo>
                <a:lnTo>
                  <a:pt x="0" y="74676"/>
                </a:lnTo>
                <a:lnTo>
                  <a:pt x="182879" y="74676"/>
                </a:lnTo>
                <a:lnTo>
                  <a:pt x="182879" y="0"/>
                </a:lnTo>
                <a:lnTo>
                  <a:pt x="0" y="0"/>
                </a:lnTo>
                <a:close/>
              </a:path>
            </a:pathLst>
          </a:custGeom>
          <a:ln w="9525">
            <a:solidFill>
              <a:srgbClr val="A50122"/>
            </a:solidFill>
          </a:ln>
        </p:spPr>
        <p:txBody>
          <a:bodyPr wrap="square" lIns="0" tIns="0" rIns="0" bIns="0" rtlCol="0"/>
          <a:lstStyle/>
          <a:p>
            <a:endParaRPr/>
          </a:p>
        </p:txBody>
      </p:sp>
      <p:sp>
        <p:nvSpPr>
          <p:cNvPr id="39" name="object 39"/>
          <p:cNvSpPr/>
          <p:nvPr/>
        </p:nvSpPr>
        <p:spPr>
          <a:xfrm>
            <a:off x="6999351" y="915669"/>
            <a:ext cx="271780" cy="296545"/>
          </a:xfrm>
          <a:custGeom>
            <a:avLst/>
            <a:gdLst/>
            <a:ahLst/>
            <a:cxnLst/>
            <a:rect l="l" t="t" r="r" b="b"/>
            <a:pathLst>
              <a:path w="271779" h="296544">
                <a:moveTo>
                  <a:pt x="0" y="0"/>
                </a:moveTo>
                <a:lnTo>
                  <a:pt x="0" y="296417"/>
                </a:lnTo>
                <a:lnTo>
                  <a:pt x="271272" y="296417"/>
                </a:lnTo>
                <a:lnTo>
                  <a:pt x="271272" y="0"/>
                </a:lnTo>
                <a:lnTo>
                  <a:pt x="0" y="0"/>
                </a:lnTo>
                <a:close/>
              </a:path>
            </a:pathLst>
          </a:custGeom>
          <a:solidFill>
            <a:srgbClr val="018080"/>
          </a:solidFill>
        </p:spPr>
        <p:txBody>
          <a:bodyPr wrap="square" lIns="0" tIns="0" rIns="0" bIns="0" rtlCol="0"/>
          <a:lstStyle/>
          <a:p>
            <a:endParaRPr/>
          </a:p>
        </p:txBody>
      </p:sp>
      <p:sp>
        <p:nvSpPr>
          <p:cNvPr id="40" name="object 40"/>
          <p:cNvSpPr/>
          <p:nvPr/>
        </p:nvSpPr>
        <p:spPr>
          <a:xfrm>
            <a:off x="6999351" y="915669"/>
            <a:ext cx="271780" cy="297180"/>
          </a:xfrm>
          <a:custGeom>
            <a:avLst/>
            <a:gdLst/>
            <a:ahLst/>
            <a:cxnLst/>
            <a:rect l="l" t="t" r="r" b="b"/>
            <a:pathLst>
              <a:path w="271779" h="297180">
                <a:moveTo>
                  <a:pt x="0" y="0"/>
                </a:moveTo>
                <a:lnTo>
                  <a:pt x="0" y="297179"/>
                </a:lnTo>
                <a:lnTo>
                  <a:pt x="271272" y="297179"/>
                </a:lnTo>
                <a:lnTo>
                  <a:pt x="271272" y="0"/>
                </a:lnTo>
                <a:lnTo>
                  <a:pt x="0" y="0"/>
                </a:lnTo>
                <a:close/>
              </a:path>
            </a:pathLst>
          </a:custGeom>
          <a:ln w="9525">
            <a:solidFill>
              <a:srgbClr val="A50122"/>
            </a:solidFill>
          </a:ln>
        </p:spPr>
        <p:txBody>
          <a:bodyPr wrap="square" lIns="0" tIns="0" rIns="0" bIns="0" rtlCol="0"/>
          <a:lstStyle/>
          <a:p>
            <a:endParaRPr/>
          </a:p>
        </p:txBody>
      </p:sp>
      <p:sp>
        <p:nvSpPr>
          <p:cNvPr id="41" name="object 41"/>
          <p:cNvSpPr/>
          <p:nvPr/>
        </p:nvSpPr>
        <p:spPr>
          <a:xfrm>
            <a:off x="6999351" y="866139"/>
            <a:ext cx="51435" cy="60960"/>
          </a:xfrm>
          <a:custGeom>
            <a:avLst/>
            <a:gdLst/>
            <a:ahLst/>
            <a:cxnLst/>
            <a:rect l="l" t="t" r="r" b="b"/>
            <a:pathLst>
              <a:path w="51434" h="60959">
                <a:moveTo>
                  <a:pt x="51066" y="60960"/>
                </a:moveTo>
                <a:lnTo>
                  <a:pt x="49542" y="0"/>
                </a:lnTo>
                <a:lnTo>
                  <a:pt x="30223" y="5560"/>
                </a:lnTo>
                <a:lnTo>
                  <a:pt x="14479" y="18764"/>
                </a:lnTo>
                <a:lnTo>
                  <a:pt x="3881" y="37826"/>
                </a:lnTo>
                <a:lnTo>
                  <a:pt x="0" y="60960"/>
                </a:lnTo>
                <a:lnTo>
                  <a:pt x="51066" y="60960"/>
                </a:lnTo>
                <a:close/>
              </a:path>
            </a:pathLst>
          </a:custGeom>
          <a:solidFill>
            <a:srgbClr val="018080"/>
          </a:solidFill>
        </p:spPr>
        <p:txBody>
          <a:bodyPr wrap="square" lIns="0" tIns="0" rIns="0" bIns="0" rtlCol="0"/>
          <a:lstStyle/>
          <a:p>
            <a:endParaRPr/>
          </a:p>
        </p:txBody>
      </p:sp>
      <p:sp>
        <p:nvSpPr>
          <p:cNvPr id="42" name="object 42"/>
          <p:cNvSpPr/>
          <p:nvPr/>
        </p:nvSpPr>
        <p:spPr>
          <a:xfrm>
            <a:off x="6999351" y="866139"/>
            <a:ext cx="49530" cy="60960"/>
          </a:xfrm>
          <a:custGeom>
            <a:avLst/>
            <a:gdLst/>
            <a:ahLst/>
            <a:cxnLst/>
            <a:rect l="l" t="t" r="r" b="b"/>
            <a:pathLst>
              <a:path w="49529" h="60959">
                <a:moveTo>
                  <a:pt x="0" y="60960"/>
                </a:moveTo>
                <a:lnTo>
                  <a:pt x="3881" y="37826"/>
                </a:lnTo>
                <a:lnTo>
                  <a:pt x="14479" y="18764"/>
                </a:lnTo>
                <a:lnTo>
                  <a:pt x="30223" y="5560"/>
                </a:lnTo>
                <a:lnTo>
                  <a:pt x="49542" y="0"/>
                </a:lnTo>
              </a:path>
            </a:pathLst>
          </a:custGeom>
          <a:ln w="9525">
            <a:solidFill>
              <a:srgbClr val="A50122"/>
            </a:solidFill>
          </a:ln>
        </p:spPr>
        <p:txBody>
          <a:bodyPr wrap="square" lIns="0" tIns="0" rIns="0" bIns="0" rtlCol="0"/>
          <a:lstStyle/>
          <a:p>
            <a:endParaRPr/>
          </a:p>
        </p:txBody>
      </p:sp>
      <p:sp>
        <p:nvSpPr>
          <p:cNvPr id="43" name="object 43"/>
          <p:cNvSpPr/>
          <p:nvPr/>
        </p:nvSpPr>
        <p:spPr>
          <a:xfrm>
            <a:off x="7220343" y="868425"/>
            <a:ext cx="50800" cy="60325"/>
          </a:xfrm>
          <a:custGeom>
            <a:avLst/>
            <a:gdLst/>
            <a:ahLst/>
            <a:cxnLst/>
            <a:rect l="l" t="t" r="r" b="b"/>
            <a:pathLst>
              <a:path w="50800" h="60325">
                <a:moveTo>
                  <a:pt x="50279" y="58674"/>
                </a:moveTo>
                <a:lnTo>
                  <a:pt x="45962" y="35683"/>
                </a:lnTo>
                <a:lnTo>
                  <a:pt x="35140" y="17049"/>
                </a:lnTo>
                <a:lnTo>
                  <a:pt x="19318" y="4560"/>
                </a:lnTo>
                <a:lnTo>
                  <a:pt x="0" y="0"/>
                </a:lnTo>
                <a:lnTo>
                  <a:pt x="0" y="60198"/>
                </a:lnTo>
                <a:lnTo>
                  <a:pt x="50279" y="58674"/>
                </a:lnTo>
                <a:close/>
              </a:path>
            </a:pathLst>
          </a:custGeom>
          <a:solidFill>
            <a:srgbClr val="018080"/>
          </a:solidFill>
        </p:spPr>
        <p:txBody>
          <a:bodyPr wrap="square" lIns="0" tIns="0" rIns="0" bIns="0" rtlCol="0"/>
          <a:lstStyle/>
          <a:p>
            <a:endParaRPr/>
          </a:p>
        </p:txBody>
      </p:sp>
      <p:sp>
        <p:nvSpPr>
          <p:cNvPr id="44" name="object 44"/>
          <p:cNvSpPr/>
          <p:nvPr/>
        </p:nvSpPr>
        <p:spPr>
          <a:xfrm>
            <a:off x="7220343" y="868425"/>
            <a:ext cx="50800" cy="59055"/>
          </a:xfrm>
          <a:custGeom>
            <a:avLst/>
            <a:gdLst/>
            <a:ahLst/>
            <a:cxnLst/>
            <a:rect l="l" t="t" r="r" b="b"/>
            <a:pathLst>
              <a:path w="50800" h="59055">
                <a:moveTo>
                  <a:pt x="0" y="0"/>
                </a:moveTo>
                <a:lnTo>
                  <a:pt x="19318" y="4560"/>
                </a:lnTo>
                <a:lnTo>
                  <a:pt x="35140" y="17049"/>
                </a:lnTo>
                <a:lnTo>
                  <a:pt x="45962" y="35683"/>
                </a:lnTo>
                <a:lnTo>
                  <a:pt x="50279" y="58674"/>
                </a:lnTo>
              </a:path>
            </a:pathLst>
          </a:custGeom>
          <a:ln w="9525">
            <a:solidFill>
              <a:srgbClr val="A50122"/>
            </a:solidFill>
          </a:ln>
        </p:spPr>
        <p:txBody>
          <a:bodyPr wrap="square" lIns="0" tIns="0" rIns="0" bIns="0" rtlCol="0"/>
          <a:lstStyle/>
          <a:p>
            <a:endParaRPr/>
          </a:p>
        </p:txBody>
      </p:sp>
      <p:sp>
        <p:nvSpPr>
          <p:cNvPr id="45" name="object 45"/>
          <p:cNvSpPr/>
          <p:nvPr/>
        </p:nvSpPr>
        <p:spPr>
          <a:xfrm>
            <a:off x="7061072" y="712216"/>
            <a:ext cx="147955" cy="143510"/>
          </a:xfrm>
          <a:custGeom>
            <a:avLst/>
            <a:gdLst/>
            <a:ahLst/>
            <a:cxnLst/>
            <a:rect l="l" t="t" r="r" b="b"/>
            <a:pathLst>
              <a:path w="147954" h="143509">
                <a:moveTo>
                  <a:pt x="147827" y="71628"/>
                </a:moveTo>
                <a:lnTo>
                  <a:pt x="142067" y="43719"/>
                </a:lnTo>
                <a:lnTo>
                  <a:pt x="126306" y="20955"/>
                </a:lnTo>
                <a:lnTo>
                  <a:pt x="102827" y="5619"/>
                </a:lnTo>
                <a:lnTo>
                  <a:pt x="73913" y="0"/>
                </a:lnTo>
                <a:lnTo>
                  <a:pt x="45327" y="5619"/>
                </a:lnTo>
                <a:lnTo>
                  <a:pt x="21812" y="20955"/>
                </a:lnTo>
                <a:lnTo>
                  <a:pt x="5869" y="43719"/>
                </a:lnTo>
                <a:lnTo>
                  <a:pt x="0" y="71628"/>
                </a:lnTo>
                <a:lnTo>
                  <a:pt x="5869" y="99536"/>
                </a:lnTo>
                <a:lnTo>
                  <a:pt x="21812" y="122301"/>
                </a:lnTo>
                <a:lnTo>
                  <a:pt x="45327" y="137636"/>
                </a:lnTo>
                <a:lnTo>
                  <a:pt x="73913" y="143256"/>
                </a:lnTo>
                <a:lnTo>
                  <a:pt x="102827" y="137636"/>
                </a:lnTo>
                <a:lnTo>
                  <a:pt x="126306" y="122301"/>
                </a:lnTo>
                <a:lnTo>
                  <a:pt x="142067" y="99536"/>
                </a:lnTo>
                <a:lnTo>
                  <a:pt x="147827" y="71628"/>
                </a:lnTo>
                <a:close/>
              </a:path>
            </a:pathLst>
          </a:custGeom>
          <a:solidFill>
            <a:srgbClr val="018080"/>
          </a:solidFill>
        </p:spPr>
        <p:txBody>
          <a:bodyPr wrap="square" lIns="0" tIns="0" rIns="0" bIns="0" rtlCol="0"/>
          <a:lstStyle/>
          <a:p>
            <a:endParaRPr/>
          </a:p>
        </p:txBody>
      </p:sp>
      <p:sp>
        <p:nvSpPr>
          <p:cNvPr id="46" name="object 46"/>
          <p:cNvSpPr/>
          <p:nvPr/>
        </p:nvSpPr>
        <p:spPr>
          <a:xfrm>
            <a:off x="7061072" y="712216"/>
            <a:ext cx="147955" cy="143510"/>
          </a:xfrm>
          <a:custGeom>
            <a:avLst/>
            <a:gdLst/>
            <a:ahLst/>
            <a:cxnLst/>
            <a:rect l="l" t="t" r="r" b="b"/>
            <a:pathLst>
              <a:path w="147954" h="143509">
                <a:moveTo>
                  <a:pt x="73913" y="0"/>
                </a:moveTo>
                <a:lnTo>
                  <a:pt x="45327" y="5619"/>
                </a:lnTo>
                <a:lnTo>
                  <a:pt x="21812" y="20955"/>
                </a:lnTo>
                <a:lnTo>
                  <a:pt x="5869" y="43719"/>
                </a:lnTo>
                <a:lnTo>
                  <a:pt x="0" y="71628"/>
                </a:lnTo>
                <a:lnTo>
                  <a:pt x="5869" y="99536"/>
                </a:lnTo>
                <a:lnTo>
                  <a:pt x="21812" y="122301"/>
                </a:lnTo>
                <a:lnTo>
                  <a:pt x="45327" y="137636"/>
                </a:lnTo>
                <a:lnTo>
                  <a:pt x="73913" y="143256"/>
                </a:lnTo>
                <a:lnTo>
                  <a:pt x="102827" y="137636"/>
                </a:lnTo>
                <a:lnTo>
                  <a:pt x="126306" y="122301"/>
                </a:lnTo>
                <a:lnTo>
                  <a:pt x="142067" y="99536"/>
                </a:lnTo>
                <a:lnTo>
                  <a:pt x="147827" y="71628"/>
                </a:lnTo>
                <a:lnTo>
                  <a:pt x="142067" y="43719"/>
                </a:lnTo>
                <a:lnTo>
                  <a:pt x="126306" y="20955"/>
                </a:lnTo>
                <a:lnTo>
                  <a:pt x="102827" y="5619"/>
                </a:lnTo>
                <a:lnTo>
                  <a:pt x="73913" y="0"/>
                </a:lnTo>
                <a:close/>
              </a:path>
            </a:pathLst>
          </a:custGeom>
          <a:ln w="9525">
            <a:solidFill>
              <a:srgbClr val="A50122"/>
            </a:solidFill>
          </a:ln>
        </p:spPr>
        <p:txBody>
          <a:bodyPr wrap="square" lIns="0" tIns="0" rIns="0" bIns="0" rtlCol="0"/>
          <a:lstStyle/>
          <a:p>
            <a:endParaRPr/>
          </a:p>
        </p:txBody>
      </p:sp>
      <p:sp>
        <p:nvSpPr>
          <p:cNvPr id="47" name="object 47"/>
          <p:cNvSpPr/>
          <p:nvPr/>
        </p:nvSpPr>
        <p:spPr>
          <a:xfrm>
            <a:off x="6773798" y="847089"/>
            <a:ext cx="147955" cy="144780"/>
          </a:xfrm>
          <a:custGeom>
            <a:avLst/>
            <a:gdLst/>
            <a:ahLst/>
            <a:cxnLst/>
            <a:rect l="l" t="t" r="r" b="b"/>
            <a:pathLst>
              <a:path w="147954" h="144780">
                <a:moveTo>
                  <a:pt x="147827" y="72390"/>
                </a:moveTo>
                <a:lnTo>
                  <a:pt x="142067" y="44362"/>
                </a:lnTo>
                <a:lnTo>
                  <a:pt x="126306" y="21336"/>
                </a:lnTo>
                <a:lnTo>
                  <a:pt x="102827" y="5738"/>
                </a:lnTo>
                <a:lnTo>
                  <a:pt x="73914" y="0"/>
                </a:lnTo>
                <a:lnTo>
                  <a:pt x="45327" y="5738"/>
                </a:lnTo>
                <a:lnTo>
                  <a:pt x="21812" y="21336"/>
                </a:lnTo>
                <a:lnTo>
                  <a:pt x="5869" y="44362"/>
                </a:lnTo>
                <a:lnTo>
                  <a:pt x="0" y="72390"/>
                </a:lnTo>
                <a:lnTo>
                  <a:pt x="5869" y="100738"/>
                </a:lnTo>
                <a:lnTo>
                  <a:pt x="21812" y="123729"/>
                </a:lnTo>
                <a:lnTo>
                  <a:pt x="45327" y="139148"/>
                </a:lnTo>
                <a:lnTo>
                  <a:pt x="73914" y="144780"/>
                </a:lnTo>
                <a:lnTo>
                  <a:pt x="102827" y="139148"/>
                </a:lnTo>
                <a:lnTo>
                  <a:pt x="126306" y="123729"/>
                </a:lnTo>
                <a:lnTo>
                  <a:pt x="142067" y="100738"/>
                </a:lnTo>
                <a:lnTo>
                  <a:pt x="147827" y="72390"/>
                </a:lnTo>
                <a:close/>
              </a:path>
            </a:pathLst>
          </a:custGeom>
          <a:solidFill>
            <a:srgbClr val="018001"/>
          </a:solidFill>
        </p:spPr>
        <p:txBody>
          <a:bodyPr wrap="square" lIns="0" tIns="0" rIns="0" bIns="0" rtlCol="0"/>
          <a:lstStyle/>
          <a:p>
            <a:endParaRPr/>
          </a:p>
        </p:txBody>
      </p:sp>
      <p:sp>
        <p:nvSpPr>
          <p:cNvPr id="48" name="object 48"/>
          <p:cNvSpPr/>
          <p:nvPr/>
        </p:nvSpPr>
        <p:spPr>
          <a:xfrm>
            <a:off x="6773798" y="847089"/>
            <a:ext cx="147955" cy="144780"/>
          </a:xfrm>
          <a:custGeom>
            <a:avLst/>
            <a:gdLst/>
            <a:ahLst/>
            <a:cxnLst/>
            <a:rect l="l" t="t" r="r" b="b"/>
            <a:pathLst>
              <a:path w="147954" h="144780">
                <a:moveTo>
                  <a:pt x="73914" y="0"/>
                </a:moveTo>
                <a:lnTo>
                  <a:pt x="45327" y="5738"/>
                </a:lnTo>
                <a:lnTo>
                  <a:pt x="21812" y="21336"/>
                </a:lnTo>
                <a:lnTo>
                  <a:pt x="5869" y="44362"/>
                </a:lnTo>
                <a:lnTo>
                  <a:pt x="0" y="72390"/>
                </a:lnTo>
                <a:lnTo>
                  <a:pt x="5869" y="100738"/>
                </a:lnTo>
                <a:lnTo>
                  <a:pt x="21812" y="123729"/>
                </a:lnTo>
                <a:lnTo>
                  <a:pt x="45327" y="139148"/>
                </a:lnTo>
                <a:lnTo>
                  <a:pt x="73914" y="144780"/>
                </a:lnTo>
                <a:lnTo>
                  <a:pt x="102827" y="139148"/>
                </a:lnTo>
                <a:lnTo>
                  <a:pt x="126306" y="123729"/>
                </a:lnTo>
                <a:lnTo>
                  <a:pt x="142067" y="100738"/>
                </a:lnTo>
                <a:lnTo>
                  <a:pt x="147827" y="72390"/>
                </a:lnTo>
                <a:lnTo>
                  <a:pt x="142067" y="44362"/>
                </a:lnTo>
                <a:lnTo>
                  <a:pt x="126306" y="21336"/>
                </a:lnTo>
                <a:lnTo>
                  <a:pt x="102827" y="5738"/>
                </a:lnTo>
                <a:lnTo>
                  <a:pt x="73914" y="0"/>
                </a:lnTo>
                <a:close/>
              </a:path>
            </a:pathLst>
          </a:custGeom>
          <a:ln w="9525">
            <a:solidFill>
              <a:srgbClr val="A50122"/>
            </a:solidFill>
          </a:ln>
        </p:spPr>
        <p:txBody>
          <a:bodyPr wrap="square" lIns="0" tIns="0" rIns="0" bIns="0" rtlCol="0"/>
          <a:lstStyle/>
          <a:p>
            <a:endParaRPr/>
          </a:p>
        </p:txBody>
      </p:sp>
      <p:sp>
        <p:nvSpPr>
          <p:cNvPr id="49" name="object 49"/>
          <p:cNvSpPr/>
          <p:nvPr/>
        </p:nvSpPr>
        <p:spPr>
          <a:xfrm>
            <a:off x="6759320" y="1002538"/>
            <a:ext cx="181610" cy="48260"/>
          </a:xfrm>
          <a:custGeom>
            <a:avLst/>
            <a:gdLst/>
            <a:ahLst/>
            <a:cxnLst/>
            <a:rect l="l" t="t" r="r" b="b"/>
            <a:pathLst>
              <a:path w="181609" h="48259">
                <a:moveTo>
                  <a:pt x="0" y="0"/>
                </a:moveTo>
                <a:lnTo>
                  <a:pt x="0" y="48006"/>
                </a:lnTo>
                <a:lnTo>
                  <a:pt x="181355" y="48006"/>
                </a:lnTo>
                <a:lnTo>
                  <a:pt x="181355" y="0"/>
                </a:lnTo>
                <a:lnTo>
                  <a:pt x="0" y="0"/>
                </a:lnTo>
                <a:close/>
              </a:path>
            </a:pathLst>
          </a:custGeom>
          <a:solidFill>
            <a:srgbClr val="018001"/>
          </a:solidFill>
        </p:spPr>
        <p:txBody>
          <a:bodyPr wrap="square" lIns="0" tIns="0" rIns="0" bIns="0" rtlCol="0"/>
          <a:lstStyle/>
          <a:p>
            <a:endParaRPr/>
          </a:p>
        </p:txBody>
      </p:sp>
      <p:sp>
        <p:nvSpPr>
          <p:cNvPr id="50" name="object 50"/>
          <p:cNvSpPr/>
          <p:nvPr/>
        </p:nvSpPr>
        <p:spPr>
          <a:xfrm>
            <a:off x="6759320" y="1003300"/>
            <a:ext cx="181610" cy="72390"/>
          </a:xfrm>
          <a:custGeom>
            <a:avLst/>
            <a:gdLst/>
            <a:ahLst/>
            <a:cxnLst/>
            <a:rect l="l" t="t" r="r" b="b"/>
            <a:pathLst>
              <a:path w="181609" h="72390">
                <a:moveTo>
                  <a:pt x="0" y="0"/>
                </a:moveTo>
                <a:lnTo>
                  <a:pt x="0" y="72390"/>
                </a:lnTo>
                <a:lnTo>
                  <a:pt x="181355" y="72390"/>
                </a:lnTo>
                <a:lnTo>
                  <a:pt x="181355" y="0"/>
                </a:lnTo>
                <a:lnTo>
                  <a:pt x="0" y="0"/>
                </a:lnTo>
                <a:close/>
              </a:path>
            </a:pathLst>
          </a:custGeom>
          <a:ln w="9525">
            <a:solidFill>
              <a:srgbClr val="A50122"/>
            </a:solidFill>
          </a:ln>
        </p:spPr>
        <p:txBody>
          <a:bodyPr wrap="square" lIns="0" tIns="0" rIns="0" bIns="0" rtlCol="0"/>
          <a:lstStyle/>
          <a:p>
            <a:endParaRPr/>
          </a:p>
        </p:txBody>
      </p:sp>
      <p:sp>
        <p:nvSpPr>
          <p:cNvPr id="51" name="object 51"/>
          <p:cNvSpPr/>
          <p:nvPr/>
        </p:nvSpPr>
        <p:spPr>
          <a:xfrm>
            <a:off x="6713601" y="1050544"/>
            <a:ext cx="269875" cy="298450"/>
          </a:xfrm>
          <a:custGeom>
            <a:avLst/>
            <a:gdLst/>
            <a:ahLst/>
            <a:cxnLst/>
            <a:rect l="l" t="t" r="r" b="b"/>
            <a:pathLst>
              <a:path w="269875" h="298450">
                <a:moveTo>
                  <a:pt x="0" y="0"/>
                </a:moveTo>
                <a:lnTo>
                  <a:pt x="0" y="297942"/>
                </a:lnTo>
                <a:lnTo>
                  <a:pt x="269748" y="297942"/>
                </a:lnTo>
                <a:lnTo>
                  <a:pt x="269748" y="0"/>
                </a:lnTo>
                <a:lnTo>
                  <a:pt x="0" y="0"/>
                </a:lnTo>
                <a:close/>
              </a:path>
            </a:pathLst>
          </a:custGeom>
          <a:solidFill>
            <a:srgbClr val="018001"/>
          </a:solidFill>
        </p:spPr>
        <p:txBody>
          <a:bodyPr wrap="square" lIns="0" tIns="0" rIns="0" bIns="0" rtlCol="0"/>
          <a:lstStyle/>
          <a:p>
            <a:endParaRPr/>
          </a:p>
        </p:txBody>
      </p:sp>
      <p:sp>
        <p:nvSpPr>
          <p:cNvPr id="52" name="object 52"/>
          <p:cNvSpPr/>
          <p:nvPr/>
        </p:nvSpPr>
        <p:spPr>
          <a:xfrm>
            <a:off x="6713601" y="1050544"/>
            <a:ext cx="269875" cy="299085"/>
          </a:xfrm>
          <a:custGeom>
            <a:avLst/>
            <a:gdLst/>
            <a:ahLst/>
            <a:cxnLst/>
            <a:rect l="l" t="t" r="r" b="b"/>
            <a:pathLst>
              <a:path w="269875" h="299084">
                <a:moveTo>
                  <a:pt x="0" y="0"/>
                </a:moveTo>
                <a:lnTo>
                  <a:pt x="0" y="298704"/>
                </a:lnTo>
                <a:lnTo>
                  <a:pt x="269748" y="298704"/>
                </a:lnTo>
                <a:lnTo>
                  <a:pt x="269748" y="0"/>
                </a:lnTo>
                <a:lnTo>
                  <a:pt x="0" y="0"/>
                </a:lnTo>
                <a:close/>
              </a:path>
            </a:pathLst>
          </a:custGeom>
          <a:ln w="9525">
            <a:solidFill>
              <a:srgbClr val="A50122"/>
            </a:solidFill>
          </a:ln>
        </p:spPr>
        <p:txBody>
          <a:bodyPr wrap="square" lIns="0" tIns="0" rIns="0" bIns="0" rtlCol="0"/>
          <a:lstStyle/>
          <a:p>
            <a:endParaRPr/>
          </a:p>
        </p:txBody>
      </p:sp>
      <p:sp>
        <p:nvSpPr>
          <p:cNvPr id="53" name="object 53"/>
          <p:cNvSpPr/>
          <p:nvPr/>
        </p:nvSpPr>
        <p:spPr>
          <a:xfrm>
            <a:off x="6715125" y="1003300"/>
            <a:ext cx="49530" cy="60325"/>
          </a:xfrm>
          <a:custGeom>
            <a:avLst/>
            <a:gdLst/>
            <a:ahLst/>
            <a:cxnLst/>
            <a:rect l="l" t="t" r="r" b="b"/>
            <a:pathLst>
              <a:path w="49529" h="60325">
                <a:moveTo>
                  <a:pt x="49542" y="60198"/>
                </a:moveTo>
                <a:lnTo>
                  <a:pt x="48018" y="0"/>
                </a:lnTo>
                <a:lnTo>
                  <a:pt x="29371" y="4988"/>
                </a:lnTo>
                <a:lnTo>
                  <a:pt x="14293" y="17621"/>
                </a:lnTo>
                <a:lnTo>
                  <a:pt x="4073" y="36111"/>
                </a:lnTo>
                <a:lnTo>
                  <a:pt x="0" y="58674"/>
                </a:lnTo>
                <a:lnTo>
                  <a:pt x="49542" y="60198"/>
                </a:lnTo>
                <a:close/>
              </a:path>
            </a:pathLst>
          </a:custGeom>
          <a:solidFill>
            <a:srgbClr val="018001"/>
          </a:solidFill>
        </p:spPr>
        <p:txBody>
          <a:bodyPr wrap="square" lIns="0" tIns="0" rIns="0" bIns="0" rtlCol="0"/>
          <a:lstStyle/>
          <a:p>
            <a:endParaRPr/>
          </a:p>
        </p:txBody>
      </p:sp>
      <p:sp>
        <p:nvSpPr>
          <p:cNvPr id="54" name="object 54"/>
          <p:cNvSpPr/>
          <p:nvPr/>
        </p:nvSpPr>
        <p:spPr>
          <a:xfrm>
            <a:off x="6715125" y="1003300"/>
            <a:ext cx="48260" cy="59055"/>
          </a:xfrm>
          <a:custGeom>
            <a:avLst/>
            <a:gdLst/>
            <a:ahLst/>
            <a:cxnLst/>
            <a:rect l="l" t="t" r="r" b="b"/>
            <a:pathLst>
              <a:path w="48259" h="59055">
                <a:moveTo>
                  <a:pt x="0" y="58674"/>
                </a:moveTo>
                <a:lnTo>
                  <a:pt x="4073" y="36111"/>
                </a:lnTo>
                <a:lnTo>
                  <a:pt x="14293" y="17621"/>
                </a:lnTo>
                <a:lnTo>
                  <a:pt x="29371" y="4988"/>
                </a:lnTo>
                <a:lnTo>
                  <a:pt x="48018" y="0"/>
                </a:lnTo>
              </a:path>
            </a:pathLst>
          </a:custGeom>
          <a:ln w="9525">
            <a:solidFill>
              <a:srgbClr val="A50122"/>
            </a:solidFill>
          </a:ln>
        </p:spPr>
        <p:txBody>
          <a:bodyPr wrap="square" lIns="0" tIns="0" rIns="0" bIns="0" rtlCol="0"/>
          <a:lstStyle/>
          <a:p>
            <a:endParaRPr/>
          </a:p>
        </p:txBody>
      </p:sp>
      <p:sp>
        <p:nvSpPr>
          <p:cNvPr id="55" name="object 55"/>
          <p:cNvSpPr/>
          <p:nvPr/>
        </p:nvSpPr>
        <p:spPr>
          <a:xfrm>
            <a:off x="6933069" y="1004824"/>
            <a:ext cx="50800" cy="60325"/>
          </a:xfrm>
          <a:custGeom>
            <a:avLst/>
            <a:gdLst/>
            <a:ahLst/>
            <a:cxnLst/>
            <a:rect l="l" t="t" r="r" b="b"/>
            <a:pathLst>
              <a:path w="50800" h="60325">
                <a:moveTo>
                  <a:pt x="50279" y="58674"/>
                </a:moveTo>
                <a:lnTo>
                  <a:pt x="46088" y="35683"/>
                </a:lnTo>
                <a:lnTo>
                  <a:pt x="35612" y="17049"/>
                </a:lnTo>
                <a:lnTo>
                  <a:pt x="20280" y="4560"/>
                </a:lnTo>
                <a:lnTo>
                  <a:pt x="1524" y="0"/>
                </a:lnTo>
                <a:lnTo>
                  <a:pt x="0" y="0"/>
                </a:lnTo>
                <a:lnTo>
                  <a:pt x="1524" y="60198"/>
                </a:lnTo>
                <a:lnTo>
                  <a:pt x="50279" y="58674"/>
                </a:lnTo>
                <a:close/>
              </a:path>
            </a:pathLst>
          </a:custGeom>
          <a:solidFill>
            <a:srgbClr val="018001"/>
          </a:solidFill>
        </p:spPr>
        <p:txBody>
          <a:bodyPr wrap="square" lIns="0" tIns="0" rIns="0" bIns="0" rtlCol="0"/>
          <a:lstStyle/>
          <a:p>
            <a:endParaRPr/>
          </a:p>
        </p:txBody>
      </p:sp>
      <p:sp>
        <p:nvSpPr>
          <p:cNvPr id="56" name="object 56"/>
          <p:cNvSpPr/>
          <p:nvPr/>
        </p:nvSpPr>
        <p:spPr>
          <a:xfrm>
            <a:off x="6933069" y="1004824"/>
            <a:ext cx="50800" cy="59055"/>
          </a:xfrm>
          <a:custGeom>
            <a:avLst/>
            <a:gdLst/>
            <a:ahLst/>
            <a:cxnLst/>
            <a:rect l="l" t="t" r="r" b="b"/>
            <a:pathLst>
              <a:path w="50800" h="59055">
                <a:moveTo>
                  <a:pt x="0" y="0"/>
                </a:moveTo>
                <a:lnTo>
                  <a:pt x="762" y="0"/>
                </a:lnTo>
                <a:lnTo>
                  <a:pt x="1524" y="0"/>
                </a:lnTo>
                <a:lnTo>
                  <a:pt x="20280" y="4560"/>
                </a:lnTo>
                <a:lnTo>
                  <a:pt x="35612" y="17049"/>
                </a:lnTo>
                <a:lnTo>
                  <a:pt x="46088" y="35683"/>
                </a:lnTo>
                <a:lnTo>
                  <a:pt x="50279" y="58674"/>
                </a:lnTo>
              </a:path>
            </a:pathLst>
          </a:custGeom>
          <a:ln w="9525">
            <a:solidFill>
              <a:srgbClr val="A50122"/>
            </a:solidFill>
          </a:ln>
        </p:spPr>
        <p:txBody>
          <a:bodyPr wrap="square" lIns="0" tIns="0" rIns="0" bIns="0" rtlCol="0"/>
          <a:lstStyle/>
          <a:p>
            <a:endParaRPr/>
          </a:p>
        </p:txBody>
      </p:sp>
      <p:sp>
        <p:nvSpPr>
          <p:cNvPr id="57" name="object 57"/>
          <p:cNvSpPr/>
          <p:nvPr/>
        </p:nvSpPr>
        <p:spPr>
          <a:xfrm>
            <a:off x="6693027" y="855472"/>
            <a:ext cx="1676400" cy="492759"/>
          </a:xfrm>
          <a:custGeom>
            <a:avLst/>
            <a:gdLst/>
            <a:ahLst/>
            <a:cxnLst/>
            <a:rect l="l" t="t" r="r" b="b"/>
            <a:pathLst>
              <a:path w="1676400" h="492759">
                <a:moveTo>
                  <a:pt x="1676400" y="492251"/>
                </a:moveTo>
                <a:lnTo>
                  <a:pt x="1053846" y="0"/>
                </a:lnTo>
                <a:lnTo>
                  <a:pt x="598170" y="0"/>
                </a:lnTo>
                <a:lnTo>
                  <a:pt x="0" y="492252"/>
                </a:lnTo>
                <a:lnTo>
                  <a:pt x="1676400" y="492251"/>
                </a:lnTo>
                <a:close/>
              </a:path>
            </a:pathLst>
          </a:custGeom>
          <a:solidFill>
            <a:srgbClr val="808080"/>
          </a:solidFill>
        </p:spPr>
        <p:txBody>
          <a:bodyPr wrap="square" lIns="0" tIns="0" rIns="0" bIns="0" rtlCol="0"/>
          <a:lstStyle/>
          <a:p>
            <a:endParaRPr/>
          </a:p>
        </p:txBody>
      </p:sp>
      <p:sp>
        <p:nvSpPr>
          <p:cNvPr id="58" name="object 58"/>
          <p:cNvSpPr/>
          <p:nvPr/>
        </p:nvSpPr>
        <p:spPr>
          <a:xfrm>
            <a:off x="6693027" y="855472"/>
            <a:ext cx="1676400" cy="492759"/>
          </a:xfrm>
          <a:custGeom>
            <a:avLst/>
            <a:gdLst/>
            <a:ahLst/>
            <a:cxnLst/>
            <a:rect l="l" t="t" r="r" b="b"/>
            <a:pathLst>
              <a:path w="1676400" h="492759">
                <a:moveTo>
                  <a:pt x="0" y="492252"/>
                </a:moveTo>
                <a:lnTo>
                  <a:pt x="598170" y="0"/>
                </a:lnTo>
                <a:lnTo>
                  <a:pt x="1053846" y="0"/>
                </a:lnTo>
                <a:lnTo>
                  <a:pt x="1676400" y="492251"/>
                </a:lnTo>
                <a:lnTo>
                  <a:pt x="0" y="492252"/>
                </a:lnTo>
                <a:close/>
              </a:path>
            </a:pathLst>
          </a:custGeom>
          <a:ln w="9525">
            <a:solidFill>
              <a:srgbClr val="A50122"/>
            </a:solidFill>
          </a:ln>
        </p:spPr>
        <p:txBody>
          <a:bodyPr wrap="square" lIns="0" tIns="0" rIns="0" bIns="0" rtlCol="0"/>
          <a:lstStyle/>
          <a:p>
            <a:endParaRPr/>
          </a:p>
        </p:txBody>
      </p:sp>
      <p:sp>
        <p:nvSpPr>
          <p:cNvPr id="59" name="object 59"/>
          <p:cNvSpPr/>
          <p:nvPr/>
        </p:nvSpPr>
        <p:spPr>
          <a:xfrm>
            <a:off x="7597533" y="895096"/>
            <a:ext cx="180340" cy="174625"/>
          </a:xfrm>
          <a:custGeom>
            <a:avLst/>
            <a:gdLst/>
            <a:ahLst/>
            <a:cxnLst/>
            <a:rect l="l" t="t" r="r" b="b"/>
            <a:pathLst>
              <a:path w="180340" h="174625">
                <a:moveTo>
                  <a:pt x="179831" y="87629"/>
                </a:moveTo>
                <a:lnTo>
                  <a:pt x="172747" y="53363"/>
                </a:lnTo>
                <a:lnTo>
                  <a:pt x="153446" y="25527"/>
                </a:lnTo>
                <a:lnTo>
                  <a:pt x="124855" y="6834"/>
                </a:lnTo>
                <a:lnTo>
                  <a:pt x="89903" y="0"/>
                </a:lnTo>
                <a:lnTo>
                  <a:pt x="54965" y="6834"/>
                </a:lnTo>
                <a:lnTo>
                  <a:pt x="26382" y="25526"/>
                </a:lnTo>
                <a:lnTo>
                  <a:pt x="7084" y="53363"/>
                </a:lnTo>
                <a:lnTo>
                  <a:pt x="0" y="87629"/>
                </a:lnTo>
                <a:lnTo>
                  <a:pt x="7084" y="121455"/>
                </a:lnTo>
                <a:lnTo>
                  <a:pt x="26382" y="149066"/>
                </a:lnTo>
                <a:lnTo>
                  <a:pt x="54965" y="167675"/>
                </a:lnTo>
                <a:lnTo>
                  <a:pt x="89903" y="174497"/>
                </a:lnTo>
                <a:lnTo>
                  <a:pt x="124855" y="167675"/>
                </a:lnTo>
                <a:lnTo>
                  <a:pt x="153446" y="149066"/>
                </a:lnTo>
                <a:lnTo>
                  <a:pt x="172747" y="121455"/>
                </a:lnTo>
                <a:lnTo>
                  <a:pt x="179831" y="87629"/>
                </a:lnTo>
                <a:close/>
              </a:path>
            </a:pathLst>
          </a:custGeom>
          <a:solidFill>
            <a:srgbClr val="018001"/>
          </a:solidFill>
        </p:spPr>
        <p:txBody>
          <a:bodyPr wrap="square" lIns="0" tIns="0" rIns="0" bIns="0" rtlCol="0"/>
          <a:lstStyle/>
          <a:p>
            <a:endParaRPr/>
          </a:p>
        </p:txBody>
      </p:sp>
      <p:sp>
        <p:nvSpPr>
          <p:cNvPr id="60" name="object 60"/>
          <p:cNvSpPr/>
          <p:nvPr/>
        </p:nvSpPr>
        <p:spPr>
          <a:xfrm>
            <a:off x="7597533" y="895096"/>
            <a:ext cx="180340" cy="174625"/>
          </a:xfrm>
          <a:custGeom>
            <a:avLst/>
            <a:gdLst/>
            <a:ahLst/>
            <a:cxnLst/>
            <a:rect l="l" t="t" r="r" b="b"/>
            <a:pathLst>
              <a:path w="180340" h="174625">
                <a:moveTo>
                  <a:pt x="89903" y="0"/>
                </a:moveTo>
                <a:lnTo>
                  <a:pt x="54965" y="6834"/>
                </a:lnTo>
                <a:lnTo>
                  <a:pt x="26382" y="25526"/>
                </a:lnTo>
                <a:lnTo>
                  <a:pt x="7084" y="53363"/>
                </a:lnTo>
                <a:lnTo>
                  <a:pt x="0" y="87629"/>
                </a:lnTo>
                <a:lnTo>
                  <a:pt x="7084" y="121455"/>
                </a:lnTo>
                <a:lnTo>
                  <a:pt x="26382" y="149066"/>
                </a:lnTo>
                <a:lnTo>
                  <a:pt x="54965" y="167675"/>
                </a:lnTo>
                <a:lnTo>
                  <a:pt x="89903" y="174497"/>
                </a:lnTo>
                <a:lnTo>
                  <a:pt x="124855" y="167675"/>
                </a:lnTo>
                <a:lnTo>
                  <a:pt x="153446" y="149066"/>
                </a:lnTo>
                <a:lnTo>
                  <a:pt x="172747" y="121455"/>
                </a:lnTo>
                <a:lnTo>
                  <a:pt x="179831" y="87629"/>
                </a:lnTo>
                <a:lnTo>
                  <a:pt x="172747" y="53363"/>
                </a:lnTo>
                <a:lnTo>
                  <a:pt x="153446" y="25527"/>
                </a:lnTo>
                <a:lnTo>
                  <a:pt x="124855" y="6834"/>
                </a:lnTo>
                <a:lnTo>
                  <a:pt x="89903" y="0"/>
                </a:lnTo>
                <a:close/>
              </a:path>
            </a:pathLst>
          </a:custGeom>
          <a:ln w="9525">
            <a:solidFill>
              <a:srgbClr val="A50122"/>
            </a:solidFill>
          </a:ln>
        </p:spPr>
        <p:txBody>
          <a:bodyPr wrap="square" lIns="0" tIns="0" rIns="0" bIns="0" rtlCol="0"/>
          <a:lstStyle/>
          <a:p>
            <a:endParaRPr/>
          </a:p>
        </p:txBody>
      </p:sp>
      <p:sp>
        <p:nvSpPr>
          <p:cNvPr id="61" name="object 61"/>
          <p:cNvSpPr/>
          <p:nvPr/>
        </p:nvSpPr>
        <p:spPr>
          <a:xfrm>
            <a:off x="7576946" y="1083310"/>
            <a:ext cx="222885" cy="60960"/>
          </a:xfrm>
          <a:custGeom>
            <a:avLst/>
            <a:gdLst/>
            <a:ahLst/>
            <a:cxnLst/>
            <a:rect l="l" t="t" r="r" b="b"/>
            <a:pathLst>
              <a:path w="222884" h="60959">
                <a:moveTo>
                  <a:pt x="0" y="0"/>
                </a:moveTo>
                <a:lnTo>
                  <a:pt x="0" y="60960"/>
                </a:lnTo>
                <a:lnTo>
                  <a:pt x="222503" y="60960"/>
                </a:lnTo>
                <a:lnTo>
                  <a:pt x="222503" y="0"/>
                </a:lnTo>
                <a:lnTo>
                  <a:pt x="0" y="0"/>
                </a:lnTo>
                <a:close/>
              </a:path>
            </a:pathLst>
          </a:custGeom>
          <a:solidFill>
            <a:srgbClr val="018001"/>
          </a:solidFill>
        </p:spPr>
        <p:txBody>
          <a:bodyPr wrap="square" lIns="0" tIns="0" rIns="0" bIns="0" rtlCol="0"/>
          <a:lstStyle/>
          <a:p>
            <a:endParaRPr/>
          </a:p>
        </p:txBody>
      </p:sp>
      <p:sp>
        <p:nvSpPr>
          <p:cNvPr id="62" name="object 62"/>
          <p:cNvSpPr/>
          <p:nvPr/>
        </p:nvSpPr>
        <p:spPr>
          <a:xfrm>
            <a:off x="7576946" y="1084072"/>
            <a:ext cx="222885" cy="89535"/>
          </a:xfrm>
          <a:custGeom>
            <a:avLst/>
            <a:gdLst/>
            <a:ahLst/>
            <a:cxnLst/>
            <a:rect l="l" t="t" r="r" b="b"/>
            <a:pathLst>
              <a:path w="222884" h="89534">
                <a:moveTo>
                  <a:pt x="0" y="0"/>
                </a:moveTo>
                <a:lnTo>
                  <a:pt x="0" y="89153"/>
                </a:lnTo>
                <a:lnTo>
                  <a:pt x="222503" y="89153"/>
                </a:lnTo>
                <a:lnTo>
                  <a:pt x="222503" y="0"/>
                </a:lnTo>
                <a:lnTo>
                  <a:pt x="0" y="0"/>
                </a:lnTo>
                <a:close/>
              </a:path>
            </a:pathLst>
          </a:custGeom>
          <a:ln w="9525">
            <a:solidFill>
              <a:srgbClr val="A50122"/>
            </a:solidFill>
          </a:ln>
        </p:spPr>
        <p:txBody>
          <a:bodyPr wrap="square" lIns="0" tIns="0" rIns="0" bIns="0" rtlCol="0"/>
          <a:lstStyle/>
          <a:p>
            <a:endParaRPr/>
          </a:p>
        </p:txBody>
      </p:sp>
      <p:sp>
        <p:nvSpPr>
          <p:cNvPr id="63" name="object 63"/>
          <p:cNvSpPr/>
          <p:nvPr/>
        </p:nvSpPr>
        <p:spPr>
          <a:xfrm>
            <a:off x="7521333" y="1144269"/>
            <a:ext cx="335280" cy="261620"/>
          </a:xfrm>
          <a:custGeom>
            <a:avLst/>
            <a:gdLst/>
            <a:ahLst/>
            <a:cxnLst/>
            <a:rect l="l" t="t" r="r" b="b"/>
            <a:pathLst>
              <a:path w="335279" h="261619">
                <a:moveTo>
                  <a:pt x="0" y="0"/>
                </a:moveTo>
                <a:lnTo>
                  <a:pt x="0" y="261366"/>
                </a:lnTo>
                <a:lnTo>
                  <a:pt x="335279" y="261366"/>
                </a:lnTo>
                <a:lnTo>
                  <a:pt x="335279" y="0"/>
                </a:lnTo>
                <a:lnTo>
                  <a:pt x="0" y="0"/>
                </a:lnTo>
                <a:close/>
              </a:path>
            </a:pathLst>
          </a:custGeom>
          <a:solidFill>
            <a:srgbClr val="018001"/>
          </a:solidFill>
        </p:spPr>
        <p:txBody>
          <a:bodyPr wrap="square" lIns="0" tIns="0" rIns="0" bIns="0" rtlCol="0"/>
          <a:lstStyle/>
          <a:p>
            <a:endParaRPr/>
          </a:p>
        </p:txBody>
      </p:sp>
      <p:sp>
        <p:nvSpPr>
          <p:cNvPr id="64" name="object 64"/>
          <p:cNvSpPr/>
          <p:nvPr/>
        </p:nvSpPr>
        <p:spPr>
          <a:xfrm>
            <a:off x="7521333" y="1144269"/>
            <a:ext cx="335280" cy="262255"/>
          </a:xfrm>
          <a:custGeom>
            <a:avLst/>
            <a:gdLst/>
            <a:ahLst/>
            <a:cxnLst/>
            <a:rect l="l" t="t" r="r" b="b"/>
            <a:pathLst>
              <a:path w="335279" h="262255">
                <a:moveTo>
                  <a:pt x="0" y="0"/>
                </a:moveTo>
                <a:lnTo>
                  <a:pt x="0" y="262128"/>
                </a:lnTo>
                <a:lnTo>
                  <a:pt x="335279" y="262128"/>
                </a:lnTo>
                <a:lnTo>
                  <a:pt x="335279" y="0"/>
                </a:lnTo>
                <a:lnTo>
                  <a:pt x="0" y="0"/>
                </a:lnTo>
                <a:close/>
              </a:path>
            </a:pathLst>
          </a:custGeom>
          <a:ln w="9525">
            <a:solidFill>
              <a:srgbClr val="A50122"/>
            </a:solidFill>
          </a:ln>
        </p:spPr>
        <p:txBody>
          <a:bodyPr wrap="square" lIns="0" tIns="0" rIns="0" bIns="0" rtlCol="0"/>
          <a:lstStyle/>
          <a:p>
            <a:endParaRPr/>
          </a:p>
        </p:txBody>
      </p:sp>
      <p:sp>
        <p:nvSpPr>
          <p:cNvPr id="65" name="object 65"/>
          <p:cNvSpPr/>
          <p:nvPr/>
        </p:nvSpPr>
        <p:spPr>
          <a:xfrm>
            <a:off x="7521333" y="1084072"/>
            <a:ext cx="62865" cy="71755"/>
          </a:xfrm>
          <a:custGeom>
            <a:avLst/>
            <a:gdLst/>
            <a:ahLst/>
            <a:cxnLst/>
            <a:rect l="l" t="t" r="r" b="b"/>
            <a:pathLst>
              <a:path w="62865" h="71755">
                <a:moveTo>
                  <a:pt x="62483" y="71628"/>
                </a:moveTo>
                <a:lnTo>
                  <a:pt x="60959" y="0"/>
                </a:lnTo>
                <a:lnTo>
                  <a:pt x="37290" y="6048"/>
                </a:lnTo>
                <a:lnTo>
                  <a:pt x="17906" y="21526"/>
                </a:lnTo>
                <a:lnTo>
                  <a:pt x="4810" y="44148"/>
                </a:lnTo>
                <a:lnTo>
                  <a:pt x="0" y="71628"/>
                </a:lnTo>
                <a:lnTo>
                  <a:pt x="62483" y="71628"/>
                </a:lnTo>
                <a:close/>
              </a:path>
            </a:pathLst>
          </a:custGeom>
          <a:solidFill>
            <a:srgbClr val="018001"/>
          </a:solidFill>
        </p:spPr>
        <p:txBody>
          <a:bodyPr wrap="square" lIns="0" tIns="0" rIns="0" bIns="0" rtlCol="0"/>
          <a:lstStyle/>
          <a:p>
            <a:endParaRPr/>
          </a:p>
        </p:txBody>
      </p:sp>
      <p:sp>
        <p:nvSpPr>
          <p:cNvPr id="66" name="object 66"/>
          <p:cNvSpPr/>
          <p:nvPr/>
        </p:nvSpPr>
        <p:spPr>
          <a:xfrm>
            <a:off x="7521333" y="1084072"/>
            <a:ext cx="60960" cy="71755"/>
          </a:xfrm>
          <a:custGeom>
            <a:avLst/>
            <a:gdLst/>
            <a:ahLst/>
            <a:cxnLst/>
            <a:rect l="l" t="t" r="r" b="b"/>
            <a:pathLst>
              <a:path w="60959" h="71755">
                <a:moveTo>
                  <a:pt x="0" y="71628"/>
                </a:moveTo>
                <a:lnTo>
                  <a:pt x="4810" y="44148"/>
                </a:lnTo>
                <a:lnTo>
                  <a:pt x="17906" y="21526"/>
                </a:lnTo>
                <a:lnTo>
                  <a:pt x="37290" y="6048"/>
                </a:lnTo>
                <a:lnTo>
                  <a:pt x="60959" y="0"/>
                </a:lnTo>
              </a:path>
            </a:pathLst>
          </a:custGeom>
          <a:ln w="9525">
            <a:solidFill>
              <a:srgbClr val="A50122"/>
            </a:solidFill>
          </a:ln>
        </p:spPr>
        <p:txBody>
          <a:bodyPr wrap="square" lIns="0" tIns="0" rIns="0" bIns="0" rtlCol="0"/>
          <a:lstStyle/>
          <a:p>
            <a:endParaRPr/>
          </a:p>
        </p:txBody>
      </p:sp>
      <p:sp>
        <p:nvSpPr>
          <p:cNvPr id="67" name="object 67"/>
          <p:cNvSpPr/>
          <p:nvPr/>
        </p:nvSpPr>
        <p:spPr>
          <a:xfrm>
            <a:off x="7793367" y="1085596"/>
            <a:ext cx="62230" cy="73660"/>
          </a:xfrm>
          <a:custGeom>
            <a:avLst/>
            <a:gdLst/>
            <a:ahLst/>
            <a:cxnLst/>
            <a:rect l="l" t="t" r="r" b="b"/>
            <a:pathLst>
              <a:path w="62229" h="73659">
                <a:moveTo>
                  <a:pt x="61709" y="73151"/>
                </a:moveTo>
                <a:lnTo>
                  <a:pt x="56887" y="44684"/>
                </a:lnTo>
                <a:lnTo>
                  <a:pt x="43708" y="21431"/>
                </a:lnTo>
                <a:lnTo>
                  <a:pt x="24102" y="5750"/>
                </a:lnTo>
                <a:lnTo>
                  <a:pt x="0" y="0"/>
                </a:lnTo>
                <a:lnTo>
                  <a:pt x="0" y="73151"/>
                </a:lnTo>
                <a:lnTo>
                  <a:pt x="61709" y="73151"/>
                </a:lnTo>
                <a:close/>
              </a:path>
            </a:pathLst>
          </a:custGeom>
          <a:solidFill>
            <a:srgbClr val="018001"/>
          </a:solidFill>
        </p:spPr>
        <p:txBody>
          <a:bodyPr wrap="square" lIns="0" tIns="0" rIns="0" bIns="0" rtlCol="0"/>
          <a:lstStyle/>
          <a:p>
            <a:endParaRPr/>
          </a:p>
        </p:txBody>
      </p:sp>
      <p:sp>
        <p:nvSpPr>
          <p:cNvPr id="68" name="object 68"/>
          <p:cNvSpPr/>
          <p:nvPr/>
        </p:nvSpPr>
        <p:spPr>
          <a:xfrm>
            <a:off x="7793367" y="1085596"/>
            <a:ext cx="62230" cy="73660"/>
          </a:xfrm>
          <a:custGeom>
            <a:avLst/>
            <a:gdLst/>
            <a:ahLst/>
            <a:cxnLst/>
            <a:rect l="l" t="t" r="r" b="b"/>
            <a:pathLst>
              <a:path w="62229" h="73659">
                <a:moveTo>
                  <a:pt x="0" y="0"/>
                </a:moveTo>
                <a:lnTo>
                  <a:pt x="24102" y="5750"/>
                </a:lnTo>
                <a:lnTo>
                  <a:pt x="43708" y="21431"/>
                </a:lnTo>
                <a:lnTo>
                  <a:pt x="56887" y="44684"/>
                </a:lnTo>
                <a:lnTo>
                  <a:pt x="61709" y="73151"/>
                </a:lnTo>
              </a:path>
            </a:pathLst>
          </a:custGeom>
          <a:ln w="9525">
            <a:solidFill>
              <a:srgbClr val="A50122"/>
            </a:solidFill>
          </a:ln>
        </p:spPr>
        <p:txBody>
          <a:bodyPr wrap="square" lIns="0" tIns="0" rIns="0" bIns="0" rtlCol="0"/>
          <a:lstStyle/>
          <a:p>
            <a:endParaRPr/>
          </a:p>
        </p:txBody>
      </p:sp>
      <p:sp>
        <p:nvSpPr>
          <p:cNvPr id="69" name="object 69"/>
          <p:cNvSpPr/>
          <p:nvPr/>
        </p:nvSpPr>
        <p:spPr>
          <a:xfrm>
            <a:off x="7250048" y="890524"/>
            <a:ext cx="178435" cy="174625"/>
          </a:xfrm>
          <a:custGeom>
            <a:avLst/>
            <a:gdLst/>
            <a:ahLst/>
            <a:cxnLst/>
            <a:rect l="l" t="t" r="r" b="b"/>
            <a:pathLst>
              <a:path w="178434" h="174625">
                <a:moveTo>
                  <a:pt x="178320" y="86868"/>
                </a:moveTo>
                <a:lnTo>
                  <a:pt x="171246" y="53042"/>
                </a:lnTo>
                <a:lnTo>
                  <a:pt x="152026" y="25431"/>
                </a:lnTo>
                <a:lnTo>
                  <a:pt x="123665" y="6822"/>
                </a:lnTo>
                <a:lnTo>
                  <a:pt x="89166" y="0"/>
                </a:lnTo>
                <a:lnTo>
                  <a:pt x="54333" y="6822"/>
                </a:lnTo>
                <a:lnTo>
                  <a:pt x="26004" y="25431"/>
                </a:lnTo>
                <a:lnTo>
                  <a:pt x="6965" y="53042"/>
                </a:lnTo>
                <a:lnTo>
                  <a:pt x="0" y="86868"/>
                </a:lnTo>
                <a:lnTo>
                  <a:pt x="6965" y="121134"/>
                </a:lnTo>
                <a:lnTo>
                  <a:pt x="26004" y="148971"/>
                </a:lnTo>
                <a:lnTo>
                  <a:pt x="54333" y="167663"/>
                </a:lnTo>
                <a:lnTo>
                  <a:pt x="89166" y="174498"/>
                </a:lnTo>
                <a:lnTo>
                  <a:pt x="123665" y="167663"/>
                </a:lnTo>
                <a:lnTo>
                  <a:pt x="152026" y="148971"/>
                </a:lnTo>
                <a:lnTo>
                  <a:pt x="171246" y="121134"/>
                </a:lnTo>
                <a:lnTo>
                  <a:pt x="178320" y="86868"/>
                </a:lnTo>
                <a:close/>
              </a:path>
            </a:pathLst>
          </a:custGeom>
          <a:solidFill>
            <a:srgbClr val="018080"/>
          </a:solidFill>
        </p:spPr>
        <p:txBody>
          <a:bodyPr wrap="square" lIns="0" tIns="0" rIns="0" bIns="0" rtlCol="0"/>
          <a:lstStyle/>
          <a:p>
            <a:endParaRPr/>
          </a:p>
        </p:txBody>
      </p:sp>
      <p:sp>
        <p:nvSpPr>
          <p:cNvPr id="70" name="object 70"/>
          <p:cNvSpPr/>
          <p:nvPr/>
        </p:nvSpPr>
        <p:spPr>
          <a:xfrm>
            <a:off x="7250048" y="890524"/>
            <a:ext cx="178435" cy="174625"/>
          </a:xfrm>
          <a:custGeom>
            <a:avLst/>
            <a:gdLst/>
            <a:ahLst/>
            <a:cxnLst/>
            <a:rect l="l" t="t" r="r" b="b"/>
            <a:pathLst>
              <a:path w="178434" h="174625">
                <a:moveTo>
                  <a:pt x="89166" y="0"/>
                </a:moveTo>
                <a:lnTo>
                  <a:pt x="54333" y="6822"/>
                </a:lnTo>
                <a:lnTo>
                  <a:pt x="26004" y="25431"/>
                </a:lnTo>
                <a:lnTo>
                  <a:pt x="6965" y="53042"/>
                </a:lnTo>
                <a:lnTo>
                  <a:pt x="0" y="86868"/>
                </a:lnTo>
                <a:lnTo>
                  <a:pt x="6965" y="121134"/>
                </a:lnTo>
                <a:lnTo>
                  <a:pt x="26004" y="148971"/>
                </a:lnTo>
                <a:lnTo>
                  <a:pt x="54333" y="167663"/>
                </a:lnTo>
                <a:lnTo>
                  <a:pt x="89166" y="174498"/>
                </a:lnTo>
                <a:lnTo>
                  <a:pt x="123665" y="167663"/>
                </a:lnTo>
                <a:lnTo>
                  <a:pt x="152026" y="148971"/>
                </a:lnTo>
                <a:lnTo>
                  <a:pt x="171246" y="121134"/>
                </a:lnTo>
                <a:lnTo>
                  <a:pt x="178320" y="86868"/>
                </a:lnTo>
                <a:lnTo>
                  <a:pt x="171246" y="53042"/>
                </a:lnTo>
                <a:lnTo>
                  <a:pt x="152026" y="25431"/>
                </a:lnTo>
                <a:lnTo>
                  <a:pt x="123665" y="6822"/>
                </a:lnTo>
                <a:lnTo>
                  <a:pt x="89166" y="0"/>
                </a:lnTo>
                <a:close/>
              </a:path>
            </a:pathLst>
          </a:custGeom>
          <a:ln w="9525">
            <a:solidFill>
              <a:srgbClr val="A50122"/>
            </a:solidFill>
          </a:ln>
        </p:spPr>
        <p:txBody>
          <a:bodyPr wrap="square" lIns="0" tIns="0" rIns="0" bIns="0" rtlCol="0"/>
          <a:lstStyle/>
          <a:p>
            <a:endParaRPr/>
          </a:p>
        </p:txBody>
      </p:sp>
      <p:sp>
        <p:nvSpPr>
          <p:cNvPr id="71" name="object 71"/>
          <p:cNvSpPr/>
          <p:nvPr/>
        </p:nvSpPr>
        <p:spPr>
          <a:xfrm>
            <a:off x="7229475" y="1078738"/>
            <a:ext cx="220345" cy="60325"/>
          </a:xfrm>
          <a:custGeom>
            <a:avLst/>
            <a:gdLst/>
            <a:ahLst/>
            <a:cxnLst/>
            <a:rect l="l" t="t" r="r" b="b"/>
            <a:pathLst>
              <a:path w="220345" h="60325">
                <a:moveTo>
                  <a:pt x="0" y="0"/>
                </a:moveTo>
                <a:lnTo>
                  <a:pt x="0" y="60198"/>
                </a:lnTo>
                <a:lnTo>
                  <a:pt x="220218" y="60198"/>
                </a:lnTo>
                <a:lnTo>
                  <a:pt x="220218" y="0"/>
                </a:lnTo>
                <a:lnTo>
                  <a:pt x="0" y="0"/>
                </a:lnTo>
                <a:close/>
              </a:path>
            </a:pathLst>
          </a:custGeom>
          <a:solidFill>
            <a:srgbClr val="018080"/>
          </a:solidFill>
        </p:spPr>
        <p:txBody>
          <a:bodyPr wrap="square" lIns="0" tIns="0" rIns="0" bIns="0" rtlCol="0"/>
          <a:lstStyle/>
          <a:p>
            <a:endParaRPr/>
          </a:p>
        </p:txBody>
      </p:sp>
      <p:sp>
        <p:nvSpPr>
          <p:cNvPr id="72" name="object 72"/>
          <p:cNvSpPr/>
          <p:nvPr/>
        </p:nvSpPr>
        <p:spPr>
          <a:xfrm>
            <a:off x="7229475" y="1079500"/>
            <a:ext cx="220979" cy="88900"/>
          </a:xfrm>
          <a:custGeom>
            <a:avLst/>
            <a:gdLst/>
            <a:ahLst/>
            <a:cxnLst/>
            <a:rect l="l" t="t" r="r" b="b"/>
            <a:pathLst>
              <a:path w="220979" h="88900">
                <a:moveTo>
                  <a:pt x="0" y="0"/>
                </a:moveTo>
                <a:lnTo>
                  <a:pt x="0" y="88392"/>
                </a:lnTo>
                <a:lnTo>
                  <a:pt x="220979" y="88392"/>
                </a:lnTo>
                <a:lnTo>
                  <a:pt x="220979" y="0"/>
                </a:lnTo>
                <a:lnTo>
                  <a:pt x="0" y="0"/>
                </a:lnTo>
                <a:close/>
              </a:path>
            </a:pathLst>
          </a:custGeom>
          <a:ln w="9525">
            <a:solidFill>
              <a:srgbClr val="A50122"/>
            </a:solidFill>
          </a:ln>
        </p:spPr>
        <p:txBody>
          <a:bodyPr wrap="square" lIns="0" tIns="0" rIns="0" bIns="0" rtlCol="0"/>
          <a:lstStyle/>
          <a:p>
            <a:endParaRPr/>
          </a:p>
        </p:txBody>
      </p:sp>
      <p:sp>
        <p:nvSpPr>
          <p:cNvPr id="73" name="object 73"/>
          <p:cNvSpPr/>
          <p:nvPr/>
        </p:nvSpPr>
        <p:spPr>
          <a:xfrm>
            <a:off x="7172325" y="1138936"/>
            <a:ext cx="334645" cy="262255"/>
          </a:xfrm>
          <a:custGeom>
            <a:avLst/>
            <a:gdLst/>
            <a:ahLst/>
            <a:cxnLst/>
            <a:rect l="l" t="t" r="r" b="b"/>
            <a:pathLst>
              <a:path w="334645" h="262255">
                <a:moveTo>
                  <a:pt x="0" y="0"/>
                </a:moveTo>
                <a:lnTo>
                  <a:pt x="0" y="262128"/>
                </a:lnTo>
                <a:lnTo>
                  <a:pt x="334518" y="262128"/>
                </a:lnTo>
                <a:lnTo>
                  <a:pt x="334518" y="0"/>
                </a:lnTo>
                <a:lnTo>
                  <a:pt x="0" y="0"/>
                </a:lnTo>
                <a:close/>
              </a:path>
            </a:pathLst>
          </a:custGeom>
          <a:solidFill>
            <a:srgbClr val="018080"/>
          </a:solidFill>
        </p:spPr>
        <p:txBody>
          <a:bodyPr wrap="square" lIns="0" tIns="0" rIns="0" bIns="0" rtlCol="0"/>
          <a:lstStyle/>
          <a:p>
            <a:endParaRPr/>
          </a:p>
        </p:txBody>
      </p:sp>
      <p:sp>
        <p:nvSpPr>
          <p:cNvPr id="74" name="object 74"/>
          <p:cNvSpPr/>
          <p:nvPr/>
        </p:nvSpPr>
        <p:spPr>
          <a:xfrm>
            <a:off x="7172325" y="1139697"/>
            <a:ext cx="335280" cy="262255"/>
          </a:xfrm>
          <a:custGeom>
            <a:avLst/>
            <a:gdLst/>
            <a:ahLst/>
            <a:cxnLst/>
            <a:rect l="l" t="t" r="r" b="b"/>
            <a:pathLst>
              <a:path w="335279" h="262255">
                <a:moveTo>
                  <a:pt x="0" y="0"/>
                </a:moveTo>
                <a:lnTo>
                  <a:pt x="0" y="262128"/>
                </a:lnTo>
                <a:lnTo>
                  <a:pt x="335279" y="262128"/>
                </a:lnTo>
                <a:lnTo>
                  <a:pt x="335279" y="0"/>
                </a:lnTo>
                <a:lnTo>
                  <a:pt x="0" y="0"/>
                </a:lnTo>
                <a:close/>
              </a:path>
            </a:pathLst>
          </a:custGeom>
          <a:ln w="9525">
            <a:solidFill>
              <a:srgbClr val="A50122"/>
            </a:solidFill>
          </a:ln>
        </p:spPr>
        <p:txBody>
          <a:bodyPr wrap="square" lIns="0" tIns="0" rIns="0" bIns="0" rtlCol="0"/>
          <a:lstStyle/>
          <a:p>
            <a:endParaRPr/>
          </a:p>
        </p:txBody>
      </p:sp>
      <p:sp>
        <p:nvSpPr>
          <p:cNvPr id="75" name="object 75"/>
          <p:cNvSpPr/>
          <p:nvPr/>
        </p:nvSpPr>
        <p:spPr>
          <a:xfrm>
            <a:off x="7172325" y="1079500"/>
            <a:ext cx="62230" cy="72390"/>
          </a:xfrm>
          <a:custGeom>
            <a:avLst/>
            <a:gdLst/>
            <a:ahLst/>
            <a:cxnLst/>
            <a:rect l="l" t="t" r="r" b="b"/>
            <a:pathLst>
              <a:path w="62229" h="72390">
                <a:moveTo>
                  <a:pt x="61722" y="70866"/>
                </a:moveTo>
                <a:lnTo>
                  <a:pt x="60198" y="0"/>
                </a:lnTo>
                <a:lnTo>
                  <a:pt x="36652" y="6036"/>
                </a:lnTo>
                <a:lnTo>
                  <a:pt x="17530" y="21431"/>
                </a:lnTo>
                <a:lnTo>
                  <a:pt x="4692" y="43826"/>
                </a:lnTo>
                <a:lnTo>
                  <a:pt x="0" y="70866"/>
                </a:lnTo>
                <a:lnTo>
                  <a:pt x="0" y="72390"/>
                </a:lnTo>
                <a:lnTo>
                  <a:pt x="61722" y="70866"/>
                </a:lnTo>
                <a:close/>
              </a:path>
            </a:pathLst>
          </a:custGeom>
          <a:solidFill>
            <a:srgbClr val="018080"/>
          </a:solidFill>
        </p:spPr>
        <p:txBody>
          <a:bodyPr wrap="square" lIns="0" tIns="0" rIns="0" bIns="0" rtlCol="0"/>
          <a:lstStyle/>
          <a:p>
            <a:endParaRPr/>
          </a:p>
        </p:txBody>
      </p:sp>
      <p:sp>
        <p:nvSpPr>
          <p:cNvPr id="76" name="object 76"/>
          <p:cNvSpPr/>
          <p:nvPr/>
        </p:nvSpPr>
        <p:spPr>
          <a:xfrm>
            <a:off x="7172325" y="1079500"/>
            <a:ext cx="60325" cy="72390"/>
          </a:xfrm>
          <a:custGeom>
            <a:avLst/>
            <a:gdLst/>
            <a:ahLst/>
            <a:cxnLst/>
            <a:rect l="l" t="t" r="r" b="b"/>
            <a:pathLst>
              <a:path w="60325" h="72390">
                <a:moveTo>
                  <a:pt x="0" y="72390"/>
                </a:moveTo>
                <a:lnTo>
                  <a:pt x="0" y="71628"/>
                </a:lnTo>
                <a:lnTo>
                  <a:pt x="0" y="70866"/>
                </a:lnTo>
                <a:lnTo>
                  <a:pt x="4692" y="43826"/>
                </a:lnTo>
                <a:lnTo>
                  <a:pt x="17530" y="21431"/>
                </a:lnTo>
                <a:lnTo>
                  <a:pt x="36652" y="6036"/>
                </a:lnTo>
                <a:lnTo>
                  <a:pt x="60198" y="0"/>
                </a:lnTo>
              </a:path>
            </a:pathLst>
          </a:custGeom>
          <a:ln w="9525">
            <a:solidFill>
              <a:srgbClr val="A50122"/>
            </a:solidFill>
          </a:ln>
        </p:spPr>
        <p:txBody>
          <a:bodyPr wrap="square" lIns="0" tIns="0" rIns="0" bIns="0" rtlCol="0"/>
          <a:lstStyle/>
          <a:p>
            <a:endParaRPr/>
          </a:p>
        </p:txBody>
      </p:sp>
      <p:sp>
        <p:nvSpPr>
          <p:cNvPr id="77" name="object 77"/>
          <p:cNvSpPr/>
          <p:nvPr/>
        </p:nvSpPr>
        <p:spPr>
          <a:xfrm>
            <a:off x="7445133" y="1079500"/>
            <a:ext cx="62865" cy="72390"/>
          </a:xfrm>
          <a:custGeom>
            <a:avLst/>
            <a:gdLst/>
            <a:ahLst/>
            <a:cxnLst/>
            <a:rect l="l" t="t" r="r" b="b"/>
            <a:pathLst>
              <a:path w="62865" h="72390">
                <a:moveTo>
                  <a:pt x="62483" y="72390"/>
                </a:moveTo>
                <a:lnTo>
                  <a:pt x="62483" y="70866"/>
                </a:lnTo>
                <a:lnTo>
                  <a:pt x="57683" y="43398"/>
                </a:lnTo>
                <a:lnTo>
                  <a:pt x="44667" y="20859"/>
                </a:lnTo>
                <a:lnTo>
                  <a:pt x="25509" y="5607"/>
                </a:lnTo>
                <a:lnTo>
                  <a:pt x="2285" y="0"/>
                </a:lnTo>
                <a:lnTo>
                  <a:pt x="0" y="0"/>
                </a:lnTo>
                <a:lnTo>
                  <a:pt x="2285" y="70866"/>
                </a:lnTo>
                <a:lnTo>
                  <a:pt x="62483" y="72390"/>
                </a:lnTo>
                <a:close/>
              </a:path>
            </a:pathLst>
          </a:custGeom>
          <a:solidFill>
            <a:srgbClr val="018080"/>
          </a:solidFill>
        </p:spPr>
        <p:txBody>
          <a:bodyPr wrap="square" lIns="0" tIns="0" rIns="0" bIns="0" rtlCol="0"/>
          <a:lstStyle/>
          <a:p>
            <a:endParaRPr/>
          </a:p>
        </p:txBody>
      </p:sp>
      <p:sp>
        <p:nvSpPr>
          <p:cNvPr id="78" name="object 78"/>
          <p:cNvSpPr/>
          <p:nvPr/>
        </p:nvSpPr>
        <p:spPr>
          <a:xfrm>
            <a:off x="7445133" y="1079500"/>
            <a:ext cx="62865" cy="72390"/>
          </a:xfrm>
          <a:custGeom>
            <a:avLst/>
            <a:gdLst/>
            <a:ahLst/>
            <a:cxnLst/>
            <a:rect l="l" t="t" r="r" b="b"/>
            <a:pathLst>
              <a:path w="62865" h="72390">
                <a:moveTo>
                  <a:pt x="0" y="0"/>
                </a:moveTo>
                <a:lnTo>
                  <a:pt x="762" y="0"/>
                </a:lnTo>
                <a:lnTo>
                  <a:pt x="1524" y="0"/>
                </a:lnTo>
                <a:lnTo>
                  <a:pt x="2285" y="0"/>
                </a:lnTo>
                <a:lnTo>
                  <a:pt x="25509" y="5607"/>
                </a:lnTo>
                <a:lnTo>
                  <a:pt x="44667" y="20859"/>
                </a:lnTo>
                <a:lnTo>
                  <a:pt x="57683" y="43398"/>
                </a:lnTo>
                <a:lnTo>
                  <a:pt x="62483" y="70866"/>
                </a:lnTo>
                <a:lnTo>
                  <a:pt x="62483" y="71628"/>
                </a:lnTo>
                <a:lnTo>
                  <a:pt x="62483" y="72390"/>
                </a:lnTo>
              </a:path>
            </a:pathLst>
          </a:custGeom>
          <a:ln w="9525">
            <a:solidFill>
              <a:srgbClr val="A50122"/>
            </a:solidFill>
          </a:ln>
        </p:spPr>
        <p:txBody>
          <a:bodyPr wrap="square" lIns="0" tIns="0" rIns="0" bIns="0" rtlCol="0"/>
          <a:lstStyle/>
          <a:p>
            <a:endParaRPr/>
          </a:p>
        </p:txBody>
      </p:sp>
      <p:sp>
        <p:nvSpPr>
          <p:cNvPr id="79" name="object 79"/>
          <p:cNvSpPr txBox="1">
            <a:spLocks noGrp="1"/>
          </p:cNvSpPr>
          <p:nvPr>
            <p:ph type="title"/>
          </p:nvPr>
        </p:nvSpPr>
        <p:spPr>
          <a:prstGeom prst="rect">
            <a:avLst/>
          </a:prstGeom>
        </p:spPr>
        <p:txBody>
          <a:bodyPr vert="horz" wrap="square" lIns="0" tIns="609597" rIns="0" bIns="0" rtlCol="0">
            <a:spAutoFit/>
          </a:bodyPr>
          <a:lstStyle/>
          <a:p>
            <a:pPr marL="330200">
              <a:lnSpc>
                <a:spcPct val="100000"/>
              </a:lnSpc>
            </a:pPr>
            <a:r>
              <a:rPr spc="-5" dirty="0"/>
              <a:t>ETKİLİ</a:t>
            </a:r>
            <a:r>
              <a:rPr spc="-65" dirty="0"/>
              <a:t> </a:t>
            </a:r>
            <a:r>
              <a:rPr dirty="0"/>
              <a:t>DİNLEME</a:t>
            </a:r>
          </a:p>
        </p:txBody>
      </p:sp>
      <p:sp>
        <p:nvSpPr>
          <p:cNvPr id="80" name="object 80"/>
          <p:cNvSpPr txBox="1"/>
          <p:nvPr/>
        </p:nvSpPr>
        <p:spPr>
          <a:xfrm>
            <a:off x="1286103" y="1845564"/>
            <a:ext cx="5741035" cy="4104004"/>
          </a:xfrm>
          <a:prstGeom prst="rect">
            <a:avLst/>
          </a:prstGeom>
        </p:spPr>
        <p:txBody>
          <a:bodyPr vert="horz" wrap="square" lIns="0" tIns="0" rIns="0" bIns="0" rtlCol="0">
            <a:spAutoFit/>
          </a:bodyPr>
          <a:lstStyle/>
          <a:p>
            <a:pPr marL="12700">
              <a:lnSpc>
                <a:spcPct val="100000"/>
              </a:lnSpc>
            </a:pPr>
            <a:r>
              <a:rPr sz="1600" b="1" dirty="0">
                <a:solidFill>
                  <a:srgbClr val="A50021"/>
                </a:solidFill>
                <a:latin typeface="Comic Sans MS"/>
                <a:cs typeface="Comic Sans MS"/>
              </a:rPr>
              <a:t>Etkili </a:t>
            </a:r>
            <a:r>
              <a:rPr sz="1600" b="1" spc="-5" dirty="0">
                <a:solidFill>
                  <a:srgbClr val="A50021"/>
                </a:solidFill>
                <a:latin typeface="Comic Sans MS"/>
                <a:cs typeface="Comic Sans MS"/>
              </a:rPr>
              <a:t>Dinleme</a:t>
            </a:r>
            <a:r>
              <a:rPr sz="1600" b="1" spc="-60" dirty="0">
                <a:solidFill>
                  <a:srgbClr val="A50021"/>
                </a:solidFill>
                <a:latin typeface="Comic Sans MS"/>
                <a:cs typeface="Comic Sans MS"/>
              </a:rPr>
              <a:t> </a:t>
            </a:r>
            <a:r>
              <a:rPr sz="1600" b="1" spc="-5" dirty="0">
                <a:solidFill>
                  <a:srgbClr val="A50021"/>
                </a:solidFill>
                <a:latin typeface="Comic Sans MS"/>
                <a:cs typeface="Comic Sans MS"/>
              </a:rPr>
              <a:t>Alışkanlıkları</a:t>
            </a:r>
            <a:endParaRPr sz="1600">
              <a:latin typeface="Comic Sans MS"/>
              <a:cs typeface="Comic Sans MS"/>
            </a:endParaRPr>
          </a:p>
          <a:p>
            <a:pPr marL="469900" indent="-457200">
              <a:lnSpc>
                <a:spcPct val="100000"/>
              </a:lnSpc>
              <a:spcBef>
                <a:spcPts val="509"/>
              </a:spcBef>
              <a:buClr>
                <a:srgbClr val="A50021"/>
              </a:buClr>
              <a:buFont typeface="Microsoft Sans Serif"/>
              <a:buChar char="▪"/>
              <a:tabLst>
                <a:tab pos="469265" algn="l"/>
                <a:tab pos="469900" algn="l"/>
              </a:tabLst>
            </a:pPr>
            <a:r>
              <a:rPr sz="1600" spc="-5" dirty="0">
                <a:solidFill>
                  <a:srgbClr val="333300"/>
                </a:solidFill>
                <a:latin typeface="Comic Sans MS"/>
                <a:cs typeface="Comic Sans MS"/>
              </a:rPr>
              <a:t>Olumlu bir tutum içinde</a:t>
            </a:r>
            <a:r>
              <a:rPr sz="1600" spc="-60" dirty="0">
                <a:solidFill>
                  <a:srgbClr val="333300"/>
                </a:solidFill>
                <a:latin typeface="Comic Sans MS"/>
                <a:cs typeface="Comic Sans MS"/>
              </a:rPr>
              <a:t> </a:t>
            </a:r>
            <a:r>
              <a:rPr sz="1600" spc="-5" dirty="0">
                <a:solidFill>
                  <a:srgbClr val="333300"/>
                </a:solidFill>
                <a:latin typeface="Comic Sans MS"/>
                <a:cs typeface="Comic Sans MS"/>
              </a:rPr>
              <a:t>dinlemek</a:t>
            </a:r>
            <a:endParaRPr sz="1600">
              <a:latin typeface="Comic Sans MS"/>
              <a:cs typeface="Comic Sans MS"/>
            </a:endParaRPr>
          </a:p>
          <a:p>
            <a:pPr marL="469900" indent="-457200">
              <a:lnSpc>
                <a:spcPct val="100000"/>
              </a:lnSpc>
              <a:spcBef>
                <a:spcPts val="390"/>
              </a:spcBef>
              <a:buClr>
                <a:srgbClr val="A50021"/>
              </a:buClr>
              <a:buFont typeface="Microsoft Sans Serif"/>
              <a:buChar char="▪"/>
              <a:tabLst>
                <a:tab pos="469265" algn="l"/>
                <a:tab pos="470534" algn="l"/>
              </a:tabLst>
            </a:pPr>
            <a:r>
              <a:rPr sz="1600" spc="-5" dirty="0">
                <a:solidFill>
                  <a:srgbClr val="333300"/>
                </a:solidFill>
                <a:latin typeface="Comic Sans MS"/>
                <a:cs typeface="Comic Sans MS"/>
              </a:rPr>
              <a:t>Aktif dinlemek </a:t>
            </a:r>
            <a:r>
              <a:rPr sz="1600" dirty="0">
                <a:solidFill>
                  <a:srgbClr val="333300"/>
                </a:solidFill>
                <a:latin typeface="Comic Sans MS"/>
                <a:cs typeface="Comic Sans MS"/>
              </a:rPr>
              <a:t>(Anlatılanlara </a:t>
            </a:r>
            <a:r>
              <a:rPr sz="1600" spc="-5" dirty="0">
                <a:solidFill>
                  <a:srgbClr val="333300"/>
                </a:solidFill>
                <a:latin typeface="Comic Sans MS"/>
                <a:cs typeface="Comic Sans MS"/>
              </a:rPr>
              <a:t>ilişkin sorular</a:t>
            </a:r>
            <a:r>
              <a:rPr sz="1600" spc="-30" dirty="0">
                <a:solidFill>
                  <a:srgbClr val="333300"/>
                </a:solidFill>
                <a:latin typeface="Comic Sans MS"/>
                <a:cs typeface="Comic Sans MS"/>
              </a:rPr>
              <a:t> </a:t>
            </a:r>
            <a:r>
              <a:rPr sz="1600" spc="-5" dirty="0">
                <a:solidFill>
                  <a:srgbClr val="333300"/>
                </a:solidFill>
                <a:latin typeface="Comic Sans MS"/>
                <a:cs typeface="Comic Sans MS"/>
              </a:rPr>
              <a:t>geliştirmek)</a:t>
            </a:r>
            <a:endParaRPr sz="1600">
              <a:latin typeface="Comic Sans MS"/>
              <a:cs typeface="Comic Sans MS"/>
            </a:endParaRPr>
          </a:p>
          <a:p>
            <a:pPr marL="469900" indent="-457200">
              <a:lnSpc>
                <a:spcPct val="100000"/>
              </a:lnSpc>
              <a:spcBef>
                <a:spcPts val="395"/>
              </a:spcBef>
              <a:buClr>
                <a:srgbClr val="A50021"/>
              </a:buClr>
              <a:buFont typeface="Microsoft Sans Serif"/>
              <a:buChar char="▪"/>
              <a:tabLst>
                <a:tab pos="469265" algn="l"/>
                <a:tab pos="470534" algn="l"/>
              </a:tabLst>
            </a:pPr>
            <a:r>
              <a:rPr sz="1600" spc="-5" dirty="0">
                <a:solidFill>
                  <a:srgbClr val="333300"/>
                </a:solidFill>
                <a:latin typeface="Comic Sans MS"/>
                <a:cs typeface="Comic Sans MS"/>
              </a:rPr>
              <a:t>Sözel olmayan mesajları dikkate</a:t>
            </a:r>
            <a:r>
              <a:rPr sz="1600" spc="-20" dirty="0">
                <a:solidFill>
                  <a:srgbClr val="333300"/>
                </a:solidFill>
                <a:latin typeface="Comic Sans MS"/>
                <a:cs typeface="Comic Sans MS"/>
              </a:rPr>
              <a:t> </a:t>
            </a:r>
            <a:r>
              <a:rPr sz="1600" spc="-5" dirty="0">
                <a:solidFill>
                  <a:srgbClr val="333300"/>
                </a:solidFill>
                <a:latin typeface="Comic Sans MS"/>
                <a:cs typeface="Comic Sans MS"/>
              </a:rPr>
              <a:t>almak</a:t>
            </a:r>
            <a:endParaRPr sz="1600">
              <a:latin typeface="Comic Sans MS"/>
              <a:cs typeface="Comic Sans MS"/>
            </a:endParaRPr>
          </a:p>
          <a:p>
            <a:pPr marL="469900" indent="-457200">
              <a:lnSpc>
                <a:spcPct val="100000"/>
              </a:lnSpc>
              <a:spcBef>
                <a:spcPts val="390"/>
              </a:spcBef>
              <a:buClr>
                <a:srgbClr val="A50021"/>
              </a:buClr>
              <a:buFont typeface="Microsoft Sans Serif"/>
              <a:buChar char="▪"/>
              <a:tabLst>
                <a:tab pos="469265" algn="l"/>
                <a:tab pos="470534" algn="l"/>
              </a:tabLst>
            </a:pPr>
            <a:r>
              <a:rPr sz="1600" spc="-5" dirty="0">
                <a:solidFill>
                  <a:srgbClr val="333300"/>
                </a:solidFill>
                <a:latin typeface="Comic Sans MS"/>
                <a:cs typeface="Comic Sans MS"/>
              </a:rPr>
              <a:t>Önemli bilgiye işaret eden ipuçlarına dikkat</a:t>
            </a:r>
            <a:r>
              <a:rPr sz="1600" spc="45" dirty="0">
                <a:solidFill>
                  <a:srgbClr val="333300"/>
                </a:solidFill>
                <a:latin typeface="Comic Sans MS"/>
                <a:cs typeface="Comic Sans MS"/>
              </a:rPr>
              <a:t> </a:t>
            </a:r>
            <a:r>
              <a:rPr sz="1600" spc="-10" dirty="0">
                <a:solidFill>
                  <a:srgbClr val="333300"/>
                </a:solidFill>
                <a:latin typeface="Comic Sans MS"/>
                <a:cs typeface="Comic Sans MS"/>
              </a:rPr>
              <a:t>etmek</a:t>
            </a:r>
            <a:endParaRPr sz="1600">
              <a:latin typeface="Comic Sans MS"/>
              <a:cs typeface="Comic Sans MS"/>
            </a:endParaRPr>
          </a:p>
          <a:p>
            <a:pPr marL="469900" indent="-457200">
              <a:lnSpc>
                <a:spcPct val="100000"/>
              </a:lnSpc>
              <a:spcBef>
                <a:spcPts val="390"/>
              </a:spcBef>
              <a:buClr>
                <a:srgbClr val="A50021"/>
              </a:buClr>
              <a:buFont typeface="Microsoft Sans Serif"/>
              <a:buChar char="▪"/>
              <a:tabLst>
                <a:tab pos="469265" algn="l"/>
                <a:tab pos="470534" algn="l"/>
              </a:tabLst>
            </a:pPr>
            <a:r>
              <a:rPr sz="1600" dirty="0">
                <a:solidFill>
                  <a:srgbClr val="333300"/>
                </a:solidFill>
                <a:latin typeface="Comic Sans MS"/>
                <a:cs typeface="Comic Sans MS"/>
              </a:rPr>
              <a:t>Ders </a:t>
            </a:r>
            <a:r>
              <a:rPr sz="1600" spc="-5" dirty="0">
                <a:solidFill>
                  <a:srgbClr val="333300"/>
                </a:solidFill>
                <a:latin typeface="Comic Sans MS"/>
                <a:cs typeface="Comic Sans MS"/>
              </a:rPr>
              <a:t>için ön hazırlık</a:t>
            </a:r>
            <a:r>
              <a:rPr sz="1600" spc="-45" dirty="0">
                <a:solidFill>
                  <a:srgbClr val="333300"/>
                </a:solidFill>
                <a:latin typeface="Comic Sans MS"/>
                <a:cs typeface="Comic Sans MS"/>
              </a:rPr>
              <a:t> </a:t>
            </a:r>
            <a:r>
              <a:rPr sz="1600" dirty="0">
                <a:solidFill>
                  <a:srgbClr val="333300"/>
                </a:solidFill>
                <a:latin typeface="Comic Sans MS"/>
                <a:cs typeface="Comic Sans MS"/>
              </a:rPr>
              <a:t>yapmak</a:t>
            </a:r>
            <a:endParaRPr sz="1600">
              <a:latin typeface="Comic Sans MS"/>
              <a:cs typeface="Comic Sans MS"/>
            </a:endParaRPr>
          </a:p>
          <a:p>
            <a:pPr marL="469900" indent="-457200">
              <a:lnSpc>
                <a:spcPct val="100000"/>
              </a:lnSpc>
              <a:spcBef>
                <a:spcPts val="395"/>
              </a:spcBef>
              <a:buClr>
                <a:srgbClr val="A50021"/>
              </a:buClr>
              <a:buFont typeface="Microsoft Sans Serif"/>
              <a:buChar char="▪"/>
              <a:tabLst>
                <a:tab pos="469265" algn="l"/>
                <a:tab pos="469900" algn="l"/>
              </a:tabLst>
            </a:pPr>
            <a:r>
              <a:rPr sz="1600" spc="-5" dirty="0">
                <a:solidFill>
                  <a:srgbClr val="333300"/>
                </a:solidFill>
                <a:latin typeface="Comic Sans MS"/>
                <a:cs typeface="Comic Sans MS"/>
              </a:rPr>
              <a:t>Not</a:t>
            </a:r>
            <a:r>
              <a:rPr sz="1600" spc="-85" dirty="0">
                <a:solidFill>
                  <a:srgbClr val="333300"/>
                </a:solidFill>
                <a:latin typeface="Comic Sans MS"/>
                <a:cs typeface="Comic Sans MS"/>
              </a:rPr>
              <a:t> </a:t>
            </a:r>
            <a:r>
              <a:rPr sz="1600" spc="-5" dirty="0">
                <a:solidFill>
                  <a:srgbClr val="333300"/>
                </a:solidFill>
                <a:latin typeface="Comic Sans MS"/>
                <a:cs typeface="Comic Sans MS"/>
              </a:rPr>
              <a:t>almak</a:t>
            </a:r>
            <a:endParaRPr sz="1600">
              <a:latin typeface="Comic Sans MS"/>
              <a:cs typeface="Comic Sans MS"/>
            </a:endParaRPr>
          </a:p>
          <a:p>
            <a:pPr>
              <a:lnSpc>
                <a:spcPct val="100000"/>
              </a:lnSpc>
              <a:spcBef>
                <a:spcPts val="40"/>
              </a:spcBef>
              <a:buClr>
                <a:srgbClr val="A50021"/>
              </a:buClr>
              <a:buFont typeface="Microsoft Sans Serif"/>
              <a:buChar char="▪"/>
            </a:pPr>
            <a:endParaRPr sz="2300">
              <a:latin typeface="Times New Roman"/>
              <a:cs typeface="Times New Roman"/>
            </a:endParaRPr>
          </a:p>
          <a:p>
            <a:pPr marL="12700">
              <a:lnSpc>
                <a:spcPct val="100000"/>
              </a:lnSpc>
            </a:pPr>
            <a:r>
              <a:rPr sz="1600" b="1" spc="-5" dirty="0">
                <a:solidFill>
                  <a:srgbClr val="A50021"/>
                </a:solidFill>
                <a:latin typeface="Comic Sans MS"/>
                <a:cs typeface="Comic Sans MS"/>
              </a:rPr>
              <a:t>Olumsuz </a:t>
            </a:r>
            <a:r>
              <a:rPr sz="1600" b="1" dirty="0">
                <a:solidFill>
                  <a:srgbClr val="A50021"/>
                </a:solidFill>
                <a:latin typeface="Comic Sans MS"/>
                <a:cs typeface="Comic Sans MS"/>
              </a:rPr>
              <a:t>Dinleme</a:t>
            </a:r>
            <a:r>
              <a:rPr sz="1600" b="1" spc="-30" dirty="0">
                <a:solidFill>
                  <a:srgbClr val="A50021"/>
                </a:solidFill>
                <a:latin typeface="Comic Sans MS"/>
                <a:cs typeface="Comic Sans MS"/>
              </a:rPr>
              <a:t> </a:t>
            </a:r>
            <a:r>
              <a:rPr sz="1600" b="1" spc="-5" dirty="0">
                <a:solidFill>
                  <a:srgbClr val="A50021"/>
                </a:solidFill>
                <a:latin typeface="Comic Sans MS"/>
                <a:cs typeface="Comic Sans MS"/>
              </a:rPr>
              <a:t>Alışkanlıkları</a:t>
            </a:r>
            <a:endParaRPr sz="1600">
              <a:latin typeface="Comic Sans MS"/>
              <a:cs typeface="Comic Sans MS"/>
            </a:endParaRPr>
          </a:p>
          <a:p>
            <a:pPr marL="469900" indent="-457200">
              <a:lnSpc>
                <a:spcPct val="100000"/>
              </a:lnSpc>
              <a:spcBef>
                <a:spcPts val="509"/>
              </a:spcBef>
              <a:buClr>
                <a:srgbClr val="A50021"/>
              </a:buClr>
              <a:buFont typeface="Microsoft Sans Serif"/>
              <a:buChar char="▪"/>
              <a:tabLst>
                <a:tab pos="469265" algn="l"/>
                <a:tab pos="470534" algn="l"/>
              </a:tabLst>
            </a:pPr>
            <a:r>
              <a:rPr sz="1600" spc="-5" dirty="0">
                <a:solidFill>
                  <a:srgbClr val="333300"/>
                </a:solidFill>
                <a:latin typeface="Comic Sans MS"/>
                <a:cs typeface="Comic Sans MS"/>
              </a:rPr>
              <a:t>Anlatılan konuya ilgi göstermemek veya</a:t>
            </a:r>
            <a:r>
              <a:rPr sz="1600" spc="20" dirty="0">
                <a:solidFill>
                  <a:srgbClr val="333300"/>
                </a:solidFill>
                <a:latin typeface="Comic Sans MS"/>
                <a:cs typeface="Comic Sans MS"/>
              </a:rPr>
              <a:t> </a:t>
            </a:r>
            <a:r>
              <a:rPr sz="1600" spc="-5" dirty="0">
                <a:solidFill>
                  <a:srgbClr val="333300"/>
                </a:solidFill>
                <a:latin typeface="Comic Sans MS"/>
                <a:cs typeface="Comic Sans MS"/>
              </a:rPr>
              <a:t>önemsememek</a:t>
            </a:r>
            <a:endParaRPr sz="1600">
              <a:latin typeface="Comic Sans MS"/>
              <a:cs typeface="Comic Sans MS"/>
            </a:endParaRPr>
          </a:p>
          <a:p>
            <a:pPr marL="469900" indent="-457200">
              <a:lnSpc>
                <a:spcPct val="100000"/>
              </a:lnSpc>
              <a:spcBef>
                <a:spcPts val="390"/>
              </a:spcBef>
              <a:buClr>
                <a:srgbClr val="A50021"/>
              </a:buClr>
              <a:buFont typeface="Microsoft Sans Serif"/>
              <a:buChar char="▪"/>
              <a:tabLst>
                <a:tab pos="469265" algn="l"/>
                <a:tab pos="470534" algn="l"/>
              </a:tabLst>
            </a:pPr>
            <a:r>
              <a:rPr sz="1600" spc="-5" dirty="0">
                <a:solidFill>
                  <a:srgbClr val="333300"/>
                </a:solidFill>
                <a:latin typeface="Comic Sans MS"/>
                <a:cs typeface="Comic Sans MS"/>
              </a:rPr>
              <a:t>Anlatana </a:t>
            </a:r>
            <a:r>
              <a:rPr sz="1600" dirty="0">
                <a:solidFill>
                  <a:srgbClr val="333300"/>
                </a:solidFill>
                <a:latin typeface="Comic Sans MS"/>
                <a:cs typeface="Comic Sans MS"/>
              </a:rPr>
              <a:t>karşı </a:t>
            </a:r>
            <a:r>
              <a:rPr sz="1600" spc="-5" dirty="0">
                <a:solidFill>
                  <a:srgbClr val="333300"/>
                </a:solidFill>
                <a:latin typeface="Comic Sans MS"/>
                <a:cs typeface="Comic Sans MS"/>
              </a:rPr>
              <a:t>olumsuz tutum</a:t>
            </a:r>
            <a:r>
              <a:rPr sz="1600" spc="-50" dirty="0">
                <a:solidFill>
                  <a:srgbClr val="333300"/>
                </a:solidFill>
                <a:latin typeface="Comic Sans MS"/>
                <a:cs typeface="Comic Sans MS"/>
              </a:rPr>
              <a:t> </a:t>
            </a:r>
            <a:r>
              <a:rPr sz="1600" spc="-5" dirty="0">
                <a:solidFill>
                  <a:srgbClr val="333300"/>
                </a:solidFill>
                <a:latin typeface="Comic Sans MS"/>
                <a:cs typeface="Comic Sans MS"/>
              </a:rPr>
              <a:t>geliştirmek</a:t>
            </a:r>
            <a:endParaRPr sz="1600">
              <a:latin typeface="Comic Sans MS"/>
              <a:cs typeface="Comic Sans MS"/>
            </a:endParaRPr>
          </a:p>
          <a:p>
            <a:pPr marL="469900" indent="-457200">
              <a:lnSpc>
                <a:spcPct val="100000"/>
              </a:lnSpc>
              <a:spcBef>
                <a:spcPts val="395"/>
              </a:spcBef>
              <a:buClr>
                <a:srgbClr val="A50021"/>
              </a:buClr>
              <a:buFont typeface="Microsoft Sans Serif"/>
              <a:buChar char="▪"/>
              <a:tabLst>
                <a:tab pos="469900" algn="l"/>
                <a:tab pos="470534" algn="l"/>
              </a:tabLst>
            </a:pPr>
            <a:r>
              <a:rPr sz="1600" dirty="0">
                <a:solidFill>
                  <a:srgbClr val="333300"/>
                </a:solidFill>
                <a:latin typeface="Comic Sans MS"/>
                <a:cs typeface="Comic Sans MS"/>
              </a:rPr>
              <a:t>Yarım yamalak </a:t>
            </a:r>
            <a:r>
              <a:rPr sz="1600" spc="-5" dirty="0">
                <a:solidFill>
                  <a:srgbClr val="333300"/>
                </a:solidFill>
                <a:latin typeface="Comic Sans MS"/>
                <a:cs typeface="Comic Sans MS"/>
              </a:rPr>
              <a:t>dinlemek veya dinliyormuş gibi</a:t>
            </a:r>
            <a:r>
              <a:rPr sz="1600" spc="-10" dirty="0">
                <a:solidFill>
                  <a:srgbClr val="333300"/>
                </a:solidFill>
                <a:latin typeface="Comic Sans MS"/>
                <a:cs typeface="Comic Sans MS"/>
              </a:rPr>
              <a:t> </a:t>
            </a:r>
            <a:r>
              <a:rPr sz="1600" spc="-5" dirty="0">
                <a:solidFill>
                  <a:srgbClr val="333300"/>
                </a:solidFill>
                <a:latin typeface="Comic Sans MS"/>
                <a:cs typeface="Comic Sans MS"/>
              </a:rPr>
              <a:t>görünmek</a:t>
            </a:r>
            <a:endParaRPr sz="1600">
              <a:latin typeface="Comic Sans MS"/>
              <a:cs typeface="Comic Sans MS"/>
            </a:endParaRPr>
          </a:p>
          <a:p>
            <a:pPr marL="469900" indent="-457200">
              <a:lnSpc>
                <a:spcPct val="100000"/>
              </a:lnSpc>
              <a:spcBef>
                <a:spcPts val="390"/>
              </a:spcBef>
              <a:buClr>
                <a:srgbClr val="A50021"/>
              </a:buClr>
              <a:buFont typeface="Microsoft Sans Serif"/>
              <a:buChar char="▪"/>
              <a:tabLst>
                <a:tab pos="469900" algn="l"/>
                <a:tab pos="470534" algn="l"/>
              </a:tabLst>
            </a:pPr>
            <a:r>
              <a:rPr sz="1600" spc="-5" dirty="0">
                <a:solidFill>
                  <a:srgbClr val="333300"/>
                </a:solidFill>
                <a:latin typeface="Comic Sans MS"/>
                <a:cs typeface="Comic Sans MS"/>
              </a:rPr>
              <a:t>Anlatılan </a:t>
            </a:r>
            <a:r>
              <a:rPr sz="1600" dirty="0">
                <a:solidFill>
                  <a:srgbClr val="333300"/>
                </a:solidFill>
                <a:latin typeface="Comic Sans MS"/>
                <a:cs typeface="Comic Sans MS"/>
              </a:rPr>
              <a:t>her </a:t>
            </a:r>
            <a:r>
              <a:rPr sz="1600" spc="-5" dirty="0">
                <a:solidFill>
                  <a:srgbClr val="333300"/>
                </a:solidFill>
                <a:latin typeface="Comic Sans MS"/>
                <a:cs typeface="Comic Sans MS"/>
              </a:rPr>
              <a:t>şeyi </a:t>
            </a:r>
            <a:r>
              <a:rPr sz="1600" dirty="0">
                <a:solidFill>
                  <a:srgbClr val="333300"/>
                </a:solidFill>
                <a:latin typeface="Comic Sans MS"/>
                <a:cs typeface="Comic Sans MS"/>
              </a:rPr>
              <a:t>aynen </a:t>
            </a:r>
            <a:r>
              <a:rPr sz="1600" spc="-5" dirty="0">
                <a:solidFill>
                  <a:srgbClr val="333300"/>
                </a:solidFill>
                <a:latin typeface="Comic Sans MS"/>
                <a:cs typeface="Comic Sans MS"/>
              </a:rPr>
              <a:t>not almaya</a:t>
            </a:r>
            <a:r>
              <a:rPr sz="1600" dirty="0">
                <a:solidFill>
                  <a:srgbClr val="333300"/>
                </a:solidFill>
                <a:latin typeface="Comic Sans MS"/>
                <a:cs typeface="Comic Sans MS"/>
              </a:rPr>
              <a:t> </a:t>
            </a:r>
            <a:r>
              <a:rPr sz="1600" spc="-5" dirty="0">
                <a:solidFill>
                  <a:srgbClr val="333300"/>
                </a:solidFill>
                <a:latin typeface="Comic Sans MS"/>
                <a:cs typeface="Comic Sans MS"/>
              </a:rPr>
              <a:t>çalışmak</a:t>
            </a:r>
            <a:endParaRPr sz="1600">
              <a:latin typeface="Comic Sans MS"/>
              <a:cs typeface="Comic Sans MS"/>
            </a:endParaRPr>
          </a:p>
          <a:p>
            <a:pPr marL="469900" indent="-457200">
              <a:lnSpc>
                <a:spcPct val="100000"/>
              </a:lnSpc>
              <a:spcBef>
                <a:spcPts val="390"/>
              </a:spcBef>
              <a:buClr>
                <a:srgbClr val="A50021"/>
              </a:buClr>
              <a:buFont typeface="Microsoft Sans Serif"/>
              <a:buChar char="▪"/>
              <a:tabLst>
                <a:tab pos="469265" algn="l"/>
                <a:tab pos="470534" algn="l"/>
              </a:tabLst>
            </a:pPr>
            <a:r>
              <a:rPr sz="1600" dirty="0">
                <a:solidFill>
                  <a:srgbClr val="333300"/>
                </a:solidFill>
                <a:latin typeface="Comic Sans MS"/>
                <a:cs typeface="Comic Sans MS"/>
              </a:rPr>
              <a:t>Pasif</a:t>
            </a:r>
            <a:r>
              <a:rPr sz="1600" spc="-105" dirty="0">
                <a:solidFill>
                  <a:srgbClr val="333300"/>
                </a:solidFill>
                <a:latin typeface="Comic Sans MS"/>
                <a:cs typeface="Comic Sans MS"/>
              </a:rPr>
              <a:t> </a:t>
            </a:r>
            <a:r>
              <a:rPr sz="1600" spc="-5" dirty="0">
                <a:solidFill>
                  <a:srgbClr val="333300"/>
                </a:solidFill>
                <a:latin typeface="Comic Sans MS"/>
                <a:cs typeface="Comic Sans MS"/>
              </a:rPr>
              <a:t>dinlemek</a:t>
            </a:r>
            <a:endParaRPr sz="1600">
              <a:latin typeface="Comic Sans MS"/>
              <a:cs typeface="Comic Sans M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50227" y="209295"/>
            <a:ext cx="1136916" cy="1136904"/>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685797" rIns="0" bIns="0" rtlCol="0">
            <a:spAutoFit/>
          </a:bodyPr>
          <a:lstStyle/>
          <a:p>
            <a:pPr marL="558800">
              <a:lnSpc>
                <a:spcPct val="100000"/>
              </a:lnSpc>
            </a:pPr>
            <a:r>
              <a:rPr spc="-5" dirty="0"/>
              <a:t>ETKİLİ NOT</a:t>
            </a:r>
            <a:r>
              <a:rPr spc="-60" dirty="0"/>
              <a:t> </a:t>
            </a:r>
            <a:r>
              <a:rPr spc="-5" dirty="0"/>
              <a:t>ALMA</a:t>
            </a:r>
          </a:p>
        </p:txBody>
      </p:sp>
      <p:sp>
        <p:nvSpPr>
          <p:cNvPr id="4" name="object 4"/>
          <p:cNvSpPr txBox="1"/>
          <p:nvPr/>
        </p:nvSpPr>
        <p:spPr>
          <a:xfrm>
            <a:off x="828928" y="1996947"/>
            <a:ext cx="6774180" cy="4024629"/>
          </a:xfrm>
          <a:prstGeom prst="rect">
            <a:avLst/>
          </a:prstGeom>
        </p:spPr>
        <p:txBody>
          <a:bodyPr vert="horz" wrap="square" lIns="0" tIns="0" rIns="0" bIns="0" rtlCol="0">
            <a:spAutoFit/>
          </a:bodyPr>
          <a:lstStyle/>
          <a:p>
            <a:pPr marL="12700">
              <a:lnSpc>
                <a:spcPct val="100000"/>
              </a:lnSpc>
            </a:pPr>
            <a:r>
              <a:rPr sz="1800" b="1" dirty="0">
                <a:solidFill>
                  <a:srgbClr val="A50021"/>
                </a:solidFill>
                <a:latin typeface="Comic Sans MS"/>
                <a:cs typeface="Comic Sans MS"/>
              </a:rPr>
              <a:t>Etkili </a:t>
            </a:r>
            <a:r>
              <a:rPr sz="1800" b="1" spc="-5" dirty="0">
                <a:solidFill>
                  <a:srgbClr val="A50021"/>
                </a:solidFill>
                <a:latin typeface="Comic Sans MS"/>
                <a:cs typeface="Comic Sans MS"/>
              </a:rPr>
              <a:t>Not Almada Üç</a:t>
            </a:r>
            <a:r>
              <a:rPr sz="1800" b="1" spc="-85" dirty="0">
                <a:solidFill>
                  <a:srgbClr val="A50021"/>
                </a:solidFill>
                <a:latin typeface="Comic Sans MS"/>
                <a:cs typeface="Comic Sans MS"/>
              </a:rPr>
              <a:t> </a:t>
            </a:r>
            <a:r>
              <a:rPr sz="1800" b="1" spc="-5" dirty="0">
                <a:solidFill>
                  <a:srgbClr val="A50021"/>
                </a:solidFill>
                <a:latin typeface="Comic Sans MS"/>
                <a:cs typeface="Comic Sans MS"/>
              </a:rPr>
              <a:t>Adım</a:t>
            </a:r>
            <a:endParaRPr sz="1800">
              <a:latin typeface="Comic Sans MS"/>
              <a:cs typeface="Comic Sans MS"/>
            </a:endParaRPr>
          </a:p>
          <a:p>
            <a:pPr marL="302260" indent="-289560">
              <a:lnSpc>
                <a:spcPct val="100000"/>
              </a:lnSpc>
              <a:spcBef>
                <a:spcPts val="650"/>
              </a:spcBef>
              <a:buClr>
                <a:srgbClr val="A50021"/>
              </a:buClr>
              <a:buFont typeface="Microsoft Sans Serif"/>
              <a:buChar char="▪"/>
              <a:tabLst>
                <a:tab pos="301625" algn="l"/>
                <a:tab pos="302895" algn="l"/>
              </a:tabLst>
            </a:pPr>
            <a:r>
              <a:rPr sz="1800" dirty="0">
                <a:solidFill>
                  <a:srgbClr val="536032"/>
                </a:solidFill>
                <a:latin typeface="Comic Sans MS"/>
                <a:cs typeface="Comic Sans MS"/>
              </a:rPr>
              <a:t>Dersten </a:t>
            </a:r>
            <a:r>
              <a:rPr sz="1800" spc="-5" dirty="0">
                <a:solidFill>
                  <a:srgbClr val="536032"/>
                </a:solidFill>
                <a:latin typeface="Comic Sans MS"/>
                <a:cs typeface="Comic Sans MS"/>
              </a:rPr>
              <a:t>önce</a:t>
            </a:r>
            <a:r>
              <a:rPr sz="1800" spc="-95" dirty="0">
                <a:solidFill>
                  <a:srgbClr val="536032"/>
                </a:solidFill>
                <a:latin typeface="Comic Sans MS"/>
                <a:cs typeface="Comic Sans MS"/>
              </a:rPr>
              <a:t> </a:t>
            </a:r>
            <a:r>
              <a:rPr sz="1800" spc="-5" dirty="0">
                <a:solidFill>
                  <a:srgbClr val="536032"/>
                </a:solidFill>
                <a:latin typeface="Comic Sans MS"/>
                <a:cs typeface="Comic Sans MS"/>
              </a:rPr>
              <a:t>hazırlanma</a:t>
            </a:r>
            <a:endParaRPr sz="1800">
              <a:latin typeface="Comic Sans MS"/>
              <a:cs typeface="Comic Sans MS"/>
            </a:endParaRPr>
          </a:p>
          <a:p>
            <a:pPr marL="340360" indent="-327660">
              <a:lnSpc>
                <a:spcPct val="100000"/>
              </a:lnSpc>
              <a:buClr>
                <a:srgbClr val="A50021"/>
              </a:buClr>
              <a:buFont typeface="Microsoft Sans Serif"/>
              <a:buChar char="▪"/>
              <a:tabLst>
                <a:tab pos="339725" algn="l"/>
                <a:tab pos="340995" algn="l"/>
              </a:tabLst>
            </a:pPr>
            <a:r>
              <a:rPr sz="1800" dirty="0">
                <a:solidFill>
                  <a:srgbClr val="536032"/>
                </a:solidFill>
                <a:latin typeface="Comic Sans MS"/>
                <a:cs typeface="Comic Sans MS"/>
              </a:rPr>
              <a:t>Dersi </a:t>
            </a:r>
            <a:r>
              <a:rPr sz="1800" spc="-5" dirty="0">
                <a:solidFill>
                  <a:srgbClr val="536032"/>
                </a:solidFill>
                <a:latin typeface="Comic Sans MS"/>
                <a:cs typeface="Comic Sans MS"/>
              </a:rPr>
              <a:t>dikkatle dinleme ve ders </a:t>
            </a:r>
            <a:r>
              <a:rPr sz="1800" dirty="0">
                <a:solidFill>
                  <a:srgbClr val="536032"/>
                </a:solidFill>
                <a:latin typeface="Comic Sans MS"/>
                <a:cs typeface="Comic Sans MS"/>
              </a:rPr>
              <a:t>süresince </a:t>
            </a:r>
            <a:r>
              <a:rPr sz="1800" spc="-5" dirty="0">
                <a:solidFill>
                  <a:srgbClr val="536032"/>
                </a:solidFill>
                <a:latin typeface="Comic Sans MS"/>
                <a:cs typeface="Comic Sans MS"/>
              </a:rPr>
              <a:t>not</a:t>
            </a:r>
            <a:r>
              <a:rPr sz="1800" spc="-35" dirty="0">
                <a:solidFill>
                  <a:srgbClr val="536032"/>
                </a:solidFill>
                <a:latin typeface="Comic Sans MS"/>
                <a:cs typeface="Comic Sans MS"/>
              </a:rPr>
              <a:t> </a:t>
            </a:r>
            <a:r>
              <a:rPr sz="1800" spc="-5" dirty="0">
                <a:solidFill>
                  <a:srgbClr val="536032"/>
                </a:solidFill>
                <a:latin typeface="Comic Sans MS"/>
                <a:cs typeface="Comic Sans MS"/>
              </a:rPr>
              <a:t>alma</a:t>
            </a:r>
            <a:endParaRPr sz="1800">
              <a:latin typeface="Comic Sans MS"/>
              <a:cs typeface="Comic Sans MS"/>
            </a:endParaRPr>
          </a:p>
          <a:p>
            <a:pPr marL="340360" indent="-327660">
              <a:lnSpc>
                <a:spcPct val="100000"/>
              </a:lnSpc>
              <a:buClr>
                <a:srgbClr val="A50021"/>
              </a:buClr>
              <a:buFont typeface="Microsoft Sans Serif"/>
              <a:buChar char="▪"/>
              <a:tabLst>
                <a:tab pos="339725" algn="l"/>
                <a:tab pos="340995" algn="l"/>
              </a:tabLst>
            </a:pPr>
            <a:r>
              <a:rPr sz="1800" dirty="0">
                <a:solidFill>
                  <a:srgbClr val="536032"/>
                </a:solidFill>
                <a:latin typeface="Comic Sans MS"/>
                <a:cs typeface="Comic Sans MS"/>
              </a:rPr>
              <a:t>Dersten </a:t>
            </a:r>
            <a:r>
              <a:rPr sz="1800" spc="-5" dirty="0">
                <a:solidFill>
                  <a:srgbClr val="536032"/>
                </a:solidFill>
                <a:latin typeface="Comic Sans MS"/>
                <a:cs typeface="Comic Sans MS"/>
              </a:rPr>
              <a:t>sonra alınan notları gözden</a:t>
            </a:r>
            <a:r>
              <a:rPr sz="1800" spc="-70" dirty="0">
                <a:solidFill>
                  <a:srgbClr val="536032"/>
                </a:solidFill>
                <a:latin typeface="Comic Sans MS"/>
                <a:cs typeface="Comic Sans MS"/>
              </a:rPr>
              <a:t> </a:t>
            </a:r>
            <a:r>
              <a:rPr sz="1800" spc="-5" dirty="0">
                <a:solidFill>
                  <a:srgbClr val="536032"/>
                </a:solidFill>
                <a:latin typeface="Comic Sans MS"/>
                <a:cs typeface="Comic Sans MS"/>
              </a:rPr>
              <a:t>geçirme</a:t>
            </a:r>
            <a:endParaRPr sz="1800">
              <a:latin typeface="Comic Sans MS"/>
              <a:cs typeface="Comic Sans MS"/>
            </a:endParaRPr>
          </a:p>
          <a:p>
            <a:pPr>
              <a:lnSpc>
                <a:spcPct val="100000"/>
              </a:lnSpc>
              <a:spcBef>
                <a:spcPts val="35"/>
              </a:spcBef>
              <a:buClr>
                <a:srgbClr val="A50021"/>
              </a:buClr>
              <a:buFont typeface="Microsoft Sans Serif"/>
              <a:buChar char="▪"/>
            </a:pPr>
            <a:endParaRPr sz="1850">
              <a:latin typeface="Times New Roman"/>
              <a:cs typeface="Times New Roman"/>
            </a:endParaRPr>
          </a:p>
          <a:p>
            <a:pPr marL="12700">
              <a:lnSpc>
                <a:spcPct val="100000"/>
              </a:lnSpc>
            </a:pPr>
            <a:r>
              <a:rPr sz="1800" b="1" spc="-5" dirty="0">
                <a:solidFill>
                  <a:srgbClr val="A50021"/>
                </a:solidFill>
                <a:latin typeface="Comic Sans MS"/>
                <a:cs typeface="Comic Sans MS"/>
              </a:rPr>
              <a:t>Not Alma</a:t>
            </a:r>
            <a:r>
              <a:rPr sz="1800" b="1" spc="-85" dirty="0">
                <a:solidFill>
                  <a:srgbClr val="A50021"/>
                </a:solidFill>
                <a:latin typeface="Comic Sans MS"/>
                <a:cs typeface="Comic Sans MS"/>
              </a:rPr>
              <a:t> </a:t>
            </a:r>
            <a:r>
              <a:rPr sz="1800" b="1" spc="-5" dirty="0">
                <a:solidFill>
                  <a:srgbClr val="A50021"/>
                </a:solidFill>
                <a:latin typeface="Comic Sans MS"/>
                <a:cs typeface="Comic Sans MS"/>
              </a:rPr>
              <a:t>İlkeleri</a:t>
            </a:r>
            <a:endParaRPr sz="1800">
              <a:latin typeface="Comic Sans MS"/>
              <a:cs typeface="Comic Sans MS"/>
            </a:endParaRPr>
          </a:p>
          <a:p>
            <a:pPr marL="302260" indent="-289560">
              <a:lnSpc>
                <a:spcPct val="100000"/>
              </a:lnSpc>
              <a:spcBef>
                <a:spcPts val="650"/>
              </a:spcBef>
              <a:buClr>
                <a:srgbClr val="A50021"/>
              </a:buClr>
              <a:buFont typeface="Microsoft Sans Serif"/>
              <a:buChar char="▪"/>
              <a:tabLst>
                <a:tab pos="301625" algn="l"/>
                <a:tab pos="302895" algn="l"/>
              </a:tabLst>
            </a:pPr>
            <a:r>
              <a:rPr sz="1800" spc="-5" dirty="0">
                <a:solidFill>
                  <a:srgbClr val="536032"/>
                </a:solidFill>
                <a:latin typeface="Comic Sans MS"/>
                <a:cs typeface="Comic Sans MS"/>
              </a:rPr>
              <a:t>Önemli noktaları </a:t>
            </a:r>
            <a:r>
              <a:rPr sz="1800" dirty="0">
                <a:solidFill>
                  <a:srgbClr val="536032"/>
                </a:solidFill>
                <a:latin typeface="Comic Sans MS"/>
                <a:cs typeface="Comic Sans MS"/>
              </a:rPr>
              <a:t>yakalamaya</a:t>
            </a:r>
            <a:r>
              <a:rPr sz="1800" spc="-40" dirty="0">
                <a:solidFill>
                  <a:srgbClr val="536032"/>
                </a:solidFill>
                <a:latin typeface="Comic Sans MS"/>
                <a:cs typeface="Comic Sans MS"/>
              </a:rPr>
              <a:t> </a:t>
            </a:r>
            <a:r>
              <a:rPr sz="1800" spc="-5" dirty="0">
                <a:solidFill>
                  <a:srgbClr val="536032"/>
                </a:solidFill>
                <a:latin typeface="Comic Sans MS"/>
                <a:cs typeface="Comic Sans MS"/>
              </a:rPr>
              <a:t>çalışmak</a:t>
            </a:r>
            <a:endParaRPr sz="1800">
              <a:latin typeface="Comic Sans MS"/>
              <a:cs typeface="Comic Sans MS"/>
            </a:endParaRPr>
          </a:p>
          <a:p>
            <a:pPr marL="340360" indent="-327660">
              <a:lnSpc>
                <a:spcPct val="100000"/>
              </a:lnSpc>
              <a:buClr>
                <a:srgbClr val="A50021"/>
              </a:buClr>
              <a:buFont typeface="Microsoft Sans Serif"/>
              <a:buChar char="▪"/>
              <a:tabLst>
                <a:tab pos="339725" algn="l"/>
                <a:tab pos="340995" algn="l"/>
              </a:tabLst>
            </a:pPr>
            <a:r>
              <a:rPr sz="1800" dirty="0">
                <a:solidFill>
                  <a:srgbClr val="536032"/>
                </a:solidFill>
                <a:latin typeface="Comic Sans MS"/>
                <a:cs typeface="Comic Sans MS"/>
              </a:rPr>
              <a:t>Dinleme </a:t>
            </a:r>
            <a:r>
              <a:rPr sz="1800" spc="-5" dirty="0">
                <a:solidFill>
                  <a:srgbClr val="536032"/>
                </a:solidFill>
                <a:latin typeface="Comic Sans MS"/>
                <a:cs typeface="Comic Sans MS"/>
              </a:rPr>
              <a:t>ile not </a:t>
            </a:r>
            <a:r>
              <a:rPr sz="1800" dirty="0">
                <a:solidFill>
                  <a:srgbClr val="536032"/>
                </a:solidFill>
                <a:latin typeface="Comic Sans MS"/>
                <a:cs typeface="Comic Sans MS"/>
              </a:rPr>
              <a:t>alma </a:t>
            </a:r>
            <a:r>
              <a:rPr sz="1800" spc="-10" dirty="0">
                <a:solidFill>
                  <a:srgbClr val="536032"/>
                </a:solidFill>
                <a:latin typeface="Comic Sans MS"/>
                <a:cs typeface="Comic Sans MS"/>
              </a:rPr>
              <a:t>arasında </a:t>
            </a:r>
            <a:r>
              <a:rPr sz="1800" spc="-5" dirty="0">
                <a:solidFill>
                  <a:srgbClr val="536032"/>
                </a:solidFill>
                <a:latin typeface="Comic Sans MS"/>
                <a:cs typeface="Comic Sans MS"/>
              </a:rPr>
              <a:t>bir denge</a:t>
            </a:r>
            <a:r>
              <a:rPr sz="1800" spc="-10" dirty="0">
                <a:solidFill>
                  <a:srgbClr val="536032"/>
                </a:solidFill>
                <a:latin typeface="Comic Sans MS"/>
                <a:cs typeface="Comic Sans MS"/>
              </a:rPr>
              <a:t> </a:t>
            </a:r>
            <a:r>
              <a:rPr sz="1800" spc="-5" dirty="0">
                <a:solidFill>
                  <a:srgbClr val="536032"/>
                </a:solidFill>
                <a:latin typeface="Comic Sans MS"/>
                <a:cs typeface="Comic Sans MS"/>
              </a:rPr>
              <a:t>oluşturmak</a:t>
            </a:r>
            <a:endParaRPr sz="1800">
              <a:latin typeface="Comic Sans MS"/>
              <a:cs typeface="Comic Sans MS"/>
            </a:endParaRPr>
          </a:p>
          <a:p>
            <a:pPr marL="340360" indent="-327660">
              <a:lnSpc>
                <a:spcPct val="100000"/>
              </a:lnSpc>
              <a:spcBef>
                <a:spcPts val="5"/>
              </a:spcBef>
              <a:buClr>
                <a:srgbClr val="A50021"/>
              </a:buClr>
              <a:buFont typeface="Microsoft Sans Serif"/>
              <a:buChar char="▪"/>
              <a:tabLst>
                <a:tab pos="339725" algn="l"/>
                <a:tab pos="340995" algn="l"/>
              </a:tabLst>
            </a:pPr>
            <a:r>
              <a:rPr sz="1800" spc="-5" dirty="0">
                <a:solidFill>
                  <a:srgbClr val="536032"/>
                </a:solidFill>
                <a:latin typeface="Comic Sans MS"/>
                <a:cs typeface="Comic Sans MS"/>
              </a:rPr>
              <a:t>Kısaltmalar ve semboller</a:t>
            </a:r>
            <a:r>
              <a:rPr sz="1800" spc="-75" dirty="0">
                <a:solidFill>
                  <a:srgbClr val="536032"/>
                </a:solidFill>
                <a:latin typeface="Comic Sans MS"/>
                <a:cs typeface="Comic Sans MS"/>
              </a:rPr>
              <a:t> </a:t>
            </a:r>
            <a:r>
              <a:rPr sz="1800" spc="-5" dirty="0">
                <a:solidFill>
                  <a:srgbClr val="536032"/>
                </a:solidFill>
                <a:latin typeface="Comic Sans MS"/>
                <a:cs typeface="Comic Sans MS"/>
              </a:rPr>
              <a:t>kullanmak</a:t>
            </a:r>
            <a:endParaRPr sz="1800">
              <a:latin typeface="Comic Sans MS"/>
              <a:cs typeface="Comic Sans MS"/>
            </a:endParaRPr>
          </a:p>
          <a:p>
            <a:pPr marL="340360" indent="-327660">
              <a:lnSpc>
                <a:spcPct val="100000"/>
              </a:lnSpc>
              <a:buClr>
                <a:srgbClr val="A50021"/>
              </a:buClr>
              <a:buFont typeface="Microsoft Sans Serif"/>
              <a:buChar char="▪"/>
              <a:tabLst>
                <a:tab pos="340360" algn="l"/>
                <a:tab pos="340995" algn="l"/>
              </a:tabLst>
            </a:pPr>
            <a:r>
              <a:rPr sz="1800" spc="-5" dirty="0">
                <a:solidFill>
                  <a:srgbClr val="536032"/>
                </a:solidFill>
                <a:latin typeface="Comic Sans MS"/>
                <a:cs typeface="Comic Sans MS"/>
              </a:rPr>
              <a:t>Özgün ifade</a:t>
            </a:r>
            <a:r>
              <a:rPr sz="1800" spc="-80" dirty="0">
                <a:solidFill>
                  <a:srgbClr val="536032"/>
                </a:solidFill>
                <a:latin typeface="Comic Sans MS"/>
                <a:cs typeface="Comic Sans MS"/>
              </a:rPr>
              <a:t> </a:t>
            </a:r>
            <a:r>
              <a:rPr sz="1800" spc="-5" dirty="0">
                <a:solidFill>
                  <a:srgbClr val="536032"/>
                </a:solidFill>
                <a:latin typeface="Comic Sans MS"/>
                <a:cs typeface="Comic Sans MS"/>
              </a:rPr>
              <a:t>kullanmak</a:t>
            </a:r>
            <a:endParaRPr sz="1800">
              <a:latin typeface="Comic Sans MS"/>
              <a:cs typeface="Comic Sans MS"/>
            </a:endParaRPr>
          </a:p>
          <a:p>
            <a:pPr marL="340360" indent="-327660">
              <a:lnSpc>
                <a:spcPct val="100000"/>
              </a:lnSpc>
              <a:spcBef>
                <a:spcPts val="5"/>
              </a:spcBef>
              <a:buClr>
                <a:srgbClr val="A50021"/>
              </a:buClr>
              <a:buFont typeface="Microsoft Sans Serif"/>
              <a:buChar char="▪"/>
              <a:tabLst>
                <a:tab pos="340360" algn="l"/>
                <a:tab pos="340995" algn="l"/>
              </a:tabLst>
            </a:pPr>
            <a:r>
              <a:rPr sz="1800" spc="-5" dirty="0">
                <a:solidFill>
                  <a:srgbClr val="536032"/>
                </a:solidFill>
                <a:latin typeface="Comic Sans MS"/>
                <a:cs typeface="Comic Sans MS"/>
              </a:rPr>
              <a:t>Soru</a:t>
            </a:r>
            <a:r>
              <a:rPr sz="1800" spc="-100" dirty="0">
                <a:solidFill>
                  <a:srgbClr val="536032"/>
                </a:solidFill>
                <a:latin typeface="Comic Sans MS"/>
                <a:cs typeface="Comic Sans MS"/>
              </a:rPr>
              <a:t> </a:t>
            </a:r>
            <a:r>
              <a:rPr sz="1800" dirty="0">
                <a:solidFill>
                  <a:srgbClr val="536032"/>
                </a:solidFill>
                <a:latin typeface="Comic Sans MS"/>
                <a:cs typeface="Comic Sans MS"/>
              </a:rPr>
              <a:t>sormak</a:t>
            </a:r>
            <a:endParaRPr sz="1800">
              <a:latin typeface="Comic Sans MS"/>
              <a:cs typeface="Comic Sans MS"/>
            </a:endParaRPr>
          </a:p>
          <a:p>
            <a:pPr marL="340360" indent="-327660">
              <a:lnSpc>
                <a:spcPct val="100000"/>
              </a:lnSpc>
              <a:buClr>
                <a:srgbClr val="A50021"/>
              </a:buClr>
              <a:buFont typeface="Microsoft Sans Serif"/>
              <a:buChar char="▪"/>
              <a:tabLst>
                <a:tab pos="340360" algn="l"/>
                <a:tab pos="340995" algn="l"/>
              </a:tabLst>
            </a:pPr>
            <a:r>
              <a:rPr sz="1800" spc="-5" dirty="0">
                <a:solidFill>
                  <a:srgbClr val="536032"/>
                </a:solidFill>
                <a:latin typeface="Comic Sans MS"/>
                <a:cs typeface="Comic Sans MS"/>
              </a:rPr>
              <a:t>Uyarı ve </a:t>
            </a:r>
            <a:r>
              <a:rPr sz="1800" dirty="0">
                <a:solidFill>
                  <a:srgbClr val="536032"/>
                </a:solidFill>
                <a:latin typeface="Comic Sans MS"/>
                <a:cs typeface="Comic Sans MS"/>
              </a:rPr>
              <a:t>ödevleri </a:t>
            </a:r>
            <a:r>
              <a:rPr sz="1800" spc="-5" dirty="0">
                <a:solidFill>
                  <a:srgbClr val="536032"/>
                </a:solidFill>
                <a:latin typeface="Comic Sans MS"/>
                <a:cs typeface="Comic Sans MS"/>
              </a:rPr>
              <a:t>not</a:t>
            </a:r>
            <a:r>
              <a:rPr sz="1800" spc="-65" dirty="0">
                <a:solidFill>
                  <a:srgbClr val="536032"/>
                </a:solidFill>
                <a:latin typeface="Comic Sans MS"/>
                <a:cs typeface="Comic Sans MS"/>
              </a:rPr>
              <a:t> </a:t>
            </a:r>
            <a:r>
              <a:rPr sz="1800" dirty="0">
                <a:solidFill>
                  <a:srgbClr val="536032"/>
                </a:solidFill>
                <a:latin typeface="Comic Sans MS"/>
                <a:cs typeface="Comic Sans MS"/>
              </a:rPr>
              <a:t>etmek</a:t>
            </a:r>
            <a:endParaRPr sz="1800">
              <a:latin typeface="Comic Sans MS"/>
              <a:cs typeface="Comic Sans MS"/>
            </a:endParaRPr>
          </a:p>
          <a:p>
            <a:pPr marL="340360" indent="-327660">
              <a:lnSpc>
                <a:spcPct val="100000"/>
              </a:lnSpc>
              <a:spcBef>
                <a:spcPts val="5"/>
              </a:spcBef>
              <a:buClr>
                <a:srgbClr val="A50021"/>
              </a:buClr>
              <a:buFont typeface="Microsoft Sans Serif"/>
              <a:buChar char="▪"/>
              <a:tabLst>
                <a:tab pos="340360" algn="l"/>
                <a:tab pos="340995" algn="l"/>
              </a:tabLst>
            </a:pPr>
            <a:r>
              <a:rPr sz="1800" spc="-5" dirty="0">
                <a:solidFill>
                  <a:srgbClr val="536032"/>
                </a:solidFill>
                <a:latin typeface="Comic Sans MS"/>
                <a:cs typeface="Comic Sans MS"/>
              </a:rPr>
              <a:t>Not almaya ilk </a:t>
            </a:r>
            <a:r>
              <a:rPr sz="1800" dirty="0">
                <a:solidFill>
                  <a:srgbClr val="536032"/>
                </a:solidFill>
                <a:latin typeface="Comic Sans MS"/>
                <a:cs typeface="Comic Sans MS"/>
              </a:rPr>
              <a:t>günden </a:t>
            </a:r>
            <a:r>
              <a:rPr sz="1800" spc="-10" dirty="0">
                <a:solidFill>
                  <a:srgbClr val="536032"/>
                </a:solidFill>
                <a:latin typeface="Comic Sans MS"/>
                <a:cs typeface="Comic Sans MS"/>
              </a:rPr>
              <a:t>başlamak </a:t>
            </a:r>
            <a:r>
              <a:rPr sz="1800" spc="-5" dirty="0">
                <a:solidFill>
                  <a:srgbClr val="536032"/>
                </a:solidFill>
                <a:latin typeface="Comic Sans MS"/>
                <a:cs typeface="Comic Sans MS"/>
              </a:rPr>
              <a:t>ve düzenli olarak not</a:t>
            </a:r>
            <a:r>
              <a:rPr sz="1800" spc="55" dirty="0">
                <a:solidFill>
                  <a:srgbClr val="536032"/>
                </a:solidFill>
                <a:latin typeface="Comic Sans MS"/>
                <a:cs typeface="Comic Sans MS"/>
              </a:rPr>
              <a:t> </a:t>
            </a:r>
            <a:r>
              <a:rPr sz="1800" spc="-5" dirty="0">
                <a:solidFill>
                  <a:srgbClr val="536032"/>
                </a:solidFill>
                <a:latin typeface="Comic Sans MS"/>
                <a:cs typeface="Comic Sans MS"/>
              </a:rPr>
              <a:t>tutmak</a:t>
            </a:r>
            <a:endParaRPr sz="1800">
              <a:latin typeface="Comic Sans MS"/>
              <a:cs typeface="Comic Sans MS"/>
            </a:endParaRPr>
          </a:p>
          <a:p>
            <a:pPr marL="340360" indent="-327660">
              <a:lnSpc>
                <a:spcPct val="100000"/>
              </a:lnSpc>
              <a:buClr>
                <a:srgbClr val="A50021"/>
              </a:buClr>
              <a:buFont typeface="Microsoft Sans Serif"/>
              <a:buChar char="▪"/>
              <a:tabLst>
                <a:tab pos="340360" algn="l"/>
                <a:tab pos="340995" algn="l"/>
              </a:tabLst>
            </a:pPr>
            <a:r>
              <a:rPr sz="1800" spc="-5" dirty="0">
                <a:solidFill>
                  <a:srgbClr val="536032"/>
                </a:solidFill>
                <a:latin typeface="Comic Sans MS"/>
                <a:cs typeface="Comic Sans MS"/>
              </a:rPr>
              <a:t>Notları en kısa zamanda </a:t>
            </a:r>
            <a:r>
              <a:rPr sz="1800" dirty="0">
                <a:solidFill>
                  <a:srgbClr val="536032"/>
                </a:solidFill>
                <a:latin typeface="Comic Sans MS"/>
                <a:cs typeface="Comic Sans MS"/>
              </a:rPr>
              <a:t>gözden</a:t>
            </a:r>
            <a:r>
              <a:rPr sz="1800" spc="-35" dirty="0">
                <a:solidFill>
                  <a:srgbClr val="536032"/>
                </a:solidFill>
                <a:latin typeface="Comic Sans MS"/>
                <a:cs typeface="Comic Sans MS"/>
              </a:rPr>
              <a:t> </a:t>
            </a:r>
            <a:r>
              <a:rPr sz="1800" spc="-5" dirty="0">
                <a:solidFill>
                  <a:srgbClr val="536032"/>
                </a:solidFill>
                <a:latin typeface="Comic Sans MS"/>
                <a:cs typeface="Comic Sans MS"/>
              </a:rPr>
              <a:t>geçirmek</a:t>
            </a:r>
            <a:endParaRPr sz="1800">
              <a:latin typeface="Comic Sans MS"/>
              <a:cs typeface="Comic Sans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86128" y="544578"/>
            <a:ext cx="6990715" cy="746760"/>
          </a:xfrm>
          <a:prstGeom prst="rect">
            <a:avLst/>
          </a:prstGeom>
        </p:spPr>
        <p:txBody>
          <a:bodyPr vert="horz" wrap="square" lIns="0" tIns="0" rIns="0" bIns="0" rtlCol="0">
            <a:spAutoFit/>
          </a:bodyPr>
          <a:lstStyle/>
          <a:p>
            <a:pPr marL="12700" marR="5080">
              <a:lnSpc>
                <a:spcPct val="100000"/>
              </a:lnSpc>
            </a:pPr>
            <a:r>
              <a:rPr spc="-5" dirty="0"/>
              <a:t>NOT ALIRKEN KULLANILAN KISALTMALARA  </a:t>
            </a:r>
            <a:r>
              <a:rPr dirty="0"/>
              <a:t>VE </a:t>
            </a:r>
            <a:r>
              <a:rPr spc="-5" dirty="0"/>
              <a:t>SEMBOLLERE</a:t>
            </a:r>
            <a:r>
              <a:rPr spc="-75" dirty="0"/>
              <a:t> </a:t>
            </a:r>
            <a:r>
              <a:rPr spc="-5" dirty="0"/>
              <a:t>ÖRNEKLER</a:t>
            </a:r>
          </a:p>
        </p:txBody>
      </p:sp>
      <p:graphicFrame>
        <p:nvGraphicFramePr>
          <p:cNvPr id="3" name="object 3"/>
          <p:cNvGraphicFramePr>
            <a:graphicFrameLocks noGrp="1"/>
          </p:cNvGraphicFramePr>
          <p:nvPr/>
        </p:nvGraphicFramePr>
        <p:xfrm>
          <a:off x="571639" y="2342895"/>
          <a:ext cx="7848598" cy="4028693"/>
        </p:xfrm>
        <a:graphic>
          <a:graphicData uri="http://schemas.openxmlformats.org/drawingml/2006/table">
            <a:tbl>
              <a:tblPr firstRow="1" bandRow="1">
                <a:tableStyleId>{2D5ABB26-0587-4C30-8999-92F81FD0307C}</a:tableStyleId>
              </a:tblPr>
              <a:tblGrid>
                <a:gridCol w="2607633"/>
                <a:gridCol w="973766"/>
                <a:gridCol w="457200"/>
                <a:gridCol w="2773736"/>
                <a:gridCol w="1036263"/>
              </a:tblGrid>
              <a:tr h="407482">
                <a:tc>
                  <a:txBody>
                    <a:bodyPr/>
                    <a:lstStyle/>
                    <a:p>
                      <a:pPr marL="1156970">
                        <a:lnSpc>
                          <a:spcPct val="100000"/>
                        </a:lnSpc>
                        <a:spcBef>
                          <a:spcPts val="275"/>
                        </a:spcBef>
                      </a:pPr>
                      <a:r>
                        <a:rPr sz="1800" b="1" spc="-5" dirty="0">
                          <a:solidFill>
                            <a:srgbClr val="A1311B"/>
                          </a:solidFill>
                          <a:latin typeface="Comic Sans MS"/>
                          <a:cs typeface="Comic Sans MS"/>
                        </a:rPr>
                        <a:t>Kısaltmalar</a:t>
                      </a:r>
                      <a:endParaRPr sz="1800">
                        <a:latin typeface="Comic Sans MS"/>
                        <a:cs typeface="Comic Sans MS"/>
                      </a:endParaRPr>
                    </a:p>
                  </a:txBody>
                  <a:tcPr marL="0" marR="0" marT="0" marB="0">
                    <a:lnL w="50800">
                      <a:solidFill>
                        <a:srgbClr val="800101"/>
                      </a:solidFill>
                      <a:prstDash val="solid"/>
                    </a:lnL>
                    <a:lnT w="50800">
                      <a:solidFill>
                        <a:srgbClr val="800101"/>
                      </a:solidFill>
                      <a:prstDash val="solid"/>
                    </a:lnT>
                  </a:tcPr>
                </a:tc>
                <a:tc>
                  <a:txBody>
                    <a:bodyPr/>
                    <a:lstStyle/>
                    <a:p>
                      <a:endParaRPr sz="1800">
                        <a:latin typeface="Comic Sans MS"/>
                        <a:cs typeface="Comic Sans MS"/>
                      </a:endParaRPr>
                    </a:p>
                  </a:txBody>
                  <a:tcPr marL="0" marR="0" marT="0" marB="0">
                    <a:lnR w="50800">
                      <a:solidFill>
                        <a:srgbClr val="800101"/>
                      </a:solidFill>
                      <a:prstDash val="solid"/>
                    </a:lnR>
                    <a:lnT w="50800">
                      <a:solidFill>
                        <a:srgbClr val="800101"/>
                      </a:solidFill>
                      <a:prstDash val="solid"/>
                    </a:lnT>
                  </a:tcPr>
                </a:tc>
                <a:tc>
                  <a:txBody>
                    <a:bodyPr/>
                    <a:lstStyle/>
                    <a:p>
                      <a:endParaRPr sz="1800">
                        <a:latin typeface="Comic Sans MS"/>
                        <a:cs typeface="Comic Sans MS"/>
                      </a:endParaRPr>
                    </a:p>
                  </a:txBody>
                  <a:tcPr marL="0" marR="0" marT="0" marB="0">
                    <a:lnL w="50800">
                      <a:solidFill>
                        <a:srgbClr val="800101"/>
                      </a:solidFill>
                      <a:prstDash val="solid"/>
                    </a:lnL>
                    <a:lnR w="50800">
                      <a:solidFill>
                        <a:srgbClr val="800101"/>
                      </a:solidFill>
                      <a:prstDash val="solid"/>
                    </a:lnR>
                  </a:tcPr>
                </a:tc>
                <a:tc>
                  <a:txBody>
                    <a:bodyPr/>
                    <a:lstStyle/>
                    <a:p>
                      <a:pPr marL="1577975">
                        <a:lnSpc>
                          <a:spcPct val="100000"/>
                        </a:lnSpc>
                        <a:spcBef>
                          <a:spcPts val="275"/>
                        </a:spcBef>
                      </a:pPr>
                      <a:r>
                        <a:rPr sz="1800" b="1" dirty="0">
                          <a:solidFill>
                            <a:srgbClr val="A1311B"/>
                          </a:solidFill>
                          <a:latin typeface="Comic Sans MS"/>
                          <a:cs typeface="Comic Sans MS"/>
                        </a:rPr>
                        <a:t>Semboller</a:t>
                      </a:r>
                      <a:endParaRPr sz="1800">
                        <a:latin typeface="Comic Sans MS"/>
                        <a:cs typeface="Comic Sans MS"/>
                      </a:endParaRPr>
                    </a:p>
                  </a:txBody>
                  <a:tcPr marL="0" marR="0" marT="0" marB="0">
                    <a:lnL w="50800">
                      <a:solidFill>
                        <a:srgbClr val="800101"/>
                      </a:solidFill>
                      <a:prstDash val="solid"/>
                    </a:lnL>
                    <a:lnT w="50800">
                      <a:solidFill>
                        <a:srgbClr val="800101"/>
                      </a:solidFill>
                      <a:prstDash val="solid"/>
                    </a:lnT>
                  </a:tcPr>
                </a:tc>
                <a:tc>
                  <a:txBody>
                    <a:bodyPr/>
                    <a:lstStyle/>
                    <a:p>
                      <a:endParaRPr sz="1800">
                        <a:latin typeface="Comic Sans MS"/>
                        <a:cs typeface="Comic Sans MS"/>
                      </a:endParaRPr>
                    </a:p>
                  </a:txBody>
                  <a:tcPr marL="0" marR="0" marT="0" marB="0">
                    <a:lnR w="50800">
                      <a:solidFill>
                        <a:srgbClr val="800101"/>
                      </a:solidFill>
                      <a:prstDash val="solid"/>
                    </a:lnR>
                    <a:lnT w="50800">
                      <a:solidFill>
                        <a:srgbClr val="800101"/>
                      </a:solidFill>
                      <a:prstDash val="solid"/>
                    </a:lnT>
                  </a:tcPr>
                </a:tc>
              </a:tr>
              <a:tr h="3237687">
                <a:tc>
                  <a:txBody>
                    <a:bodyPr/>
                    <a:lstStyle/>
                    <a:p>
                      <a:pPr marL="91440">
                        <a:lnSpc>
                          <a:spcPct val="100000"/>
                        </a:lnSpc>
                        <a:spcBef>
                          <a:spcPts val="180"/>
                        </a:spcBef>
                      </a:pPr>
                      <a:r>
                        <a:rPr sz="1800" dirty="0">
                          <a:solidFill>
                            <a:srgbClr val="536032"/>
                          </a:solidFill>
                          <a:latin typeface="Comic Sans MS"/>
                          <a:cs typeface="Comic Sans MS"/>
                        </a:rPr>
                        <a:t>Türk Dili </a:t>
                      </a:r>
                      <a:r>
                        <a:rPr sz="1800" spc="-5" dirty="0">
                          <a:solidFill>
                            <a:srgbClr val="536032"/>
                          </a:solidFill>
                          <a:latin typeface="Comic Sans MS"/>
                          <a:cs typeface="Comic Sans MS"/>
                        </a:rPr>
                        <a:t>ve</a:t>
                      </a:r>
                      <a:r>
                        <a:rPr sz="1800" spc="-70" dirty="0">
                          <a:solidFill>
                            <a:srgbClr val="536032"/>
                          </a:solidFill>
                          <a:latin typeface="Comic Sans MS"/>
                          <a:cs typeface="Comic Sans MS"/>
                        </a:rPr>
                        <a:t> </a:t>
                      </a:r>
                      <a:r>
                        <a:rPr sz="1800" spc="-5" dirty="0">
                          <a:solidFill>
                            <a:srgbClr val="536032"/>
                          </a:solidFill>
                          <a:latin typeface="Comic Sans MS"/>
                          <a:cs typeface="Comic Sans MS"/>
                        </a:rPr>
                        <a:t>Edebiyatı</a:t>
                      </a:r>
                      <a:endParaRPr sz="1800">
                        <a:latin typeface="Comic Sans MS"/>
                        <a:cs typeface="Comic Sans MS"/>
                      </a:endParaRPr>
                    </a:p>
                    <a:p>
                      <a:pPr marL="91440" marR="1642110" indent="-635">
                        <a:lnSpc>
                          <a:spcPct val="130000"/>
                        </a:lnSpc>
                        <a:spcBef>
                          <a:spcPts val="5"/>
                        </a:spcBef>
                      </a:pPr>
                      <a:r>
                        <a:rPr sz="1800" spc="-5" dirty="0">
                          <a:solidFill>
                            <a:srgbClr val="536032"/>
                          </a:solidFill>
                          <a:latin typeface="Comic Sans MS"/>
                          <a:cs typeface="Comic Sans MS"/>
                        </a:rPr>
                        <a:t>Örn</a:t>
                      </a:r>
                      <a:r>
                        <a:rPr sz="1800" dirty="0">
                          <a:solidFill>
                            <a:srgbClr val="536032"/>
                          </a:solidFill>
                          <a:latin typeface="Comic Sans MS"/>
                          <a:cs typeface="Comic Sans MS"/>
                        </a:rPr>
                        <a:t>e</a:t>
                      </a:r>
                      <a:r>
                        <a:rPr sz="1800" spc="-10" dirty="0">
                          <a:solidFill>
                            <a:srgbClr val="536032"/>
                          </a:solidFill>
                          <a:latin typeface="Comic Sans MS"/>
                          <a:cs typeface="Comic Sans MS"/>
                        </a:rPr>
                        <a:t>ğ</a:t>
                      </a:r>
                      <a:r>
                        <a:rPr sz="1800" spc="-5" dirty="0">
                          <a:solidFill>
                            <a:srgbClr val="536032"/>
                          </a:solidFill>
                          <a:latin typeface="Comic Sans MS"/>
                          <a:cs typeface="Comic Sans MS"/>
                        </a:rPr>
                        <a:t>in  Önemli</a:t>
                      </a:r>
                      <a:endParaRPr sz="1800">
                        <a:latin typeface="Comic Sans MS"/>
                        <a:cs typeface="Comic Sans MS"/>
                      </a:endParaRPr>
                    </a:p>
                    <a:p>
                      <a:pPr marL="91440" marR="788670">
                        <a:lnSpc>
                          <a:spcPct val="130200"/>
                        </a:lnSpc>
                      </a:pPr>
                      <a:r>
                        <a:rPr sz="1800" spc="-5" dirty="0">
                          <a:solidFill>
                            <a:srgbClr val="536032"/>
                          </a:solidFill>
                          <a:latin typeface="Comic Sans MS"/>
                          <a:cs typeface="Comic Sans MS"/>
                        </a:rPr>
                        <a:t>Önemli</a:t>
                      </a:r>
                      <a:r>
                        <a:rPr sz="1800" spc="-90" dirty="0">
                          <a:solidFill>
                            <a:srgbClr val="536032"/>
                          </a:solidFill>
                          <a:latin typeface="Comic Sans MS"/>
                          <a:cs typeface="Comic Sans MS"/>
                        </a:rPr>
                        <a:t> </a:t>
                      </a:r>
                      <a:r>
                        <a:rPr sz="1800" spc="-5" dirty="0">
                          <a:solidFill>
                            <a:srgbClr val="536032"/>
                          </a:solidFill>
                          <a:latin typeface="Comic Sans MS"/>
                          <a:cs typeface="Comic Sans MS"/>
                        </a:rPr>
                        <a:t>Olmayan  </a:t>
                      </a:r>
                      <a:r>
                        <a:rPr sz="1800" dirty="0">
                          <a:solidFill>
                            <a:srgbClr val="536032"/>
                          </a:solidFill>
                          <a:latin typeface="Comic Sans MS"/>
                          <a:cs typeface="Comic Sans MS"/>
                        </a:rPr>
                        <a:t>Daha </a:t>
                      </a:r>
                      <a:r>
                        <a:rPr sz="1800" spc="-5" dirty="0">
                          <a:solidFill>
                            <a:srgbClr val="536032"/>
                          </a:solidFill>
                          <a:latin typeface="Comic Sans MS"/>
                          <a:cs typeface="Comic Sans MS"/>
                        </a:rPr>
                        <a:t>sonra  Karşılaştırma  Yeterli  Yetersiz</a:t>
                      </a:r>
                      <a:endParaRPr sz="1800">
                        <a:latin typeface="Comic Sans MS"/>
                        <a:cs typeface="Comic Sans MS"/>
                      </a:endParaRPr>
                    </a:p>
                    <a:p>
                      <a:pPr marL="91440">
                        <a:lnSpc>
                          <a:spcPct val="100000"/>
                        </a:lnSpc>
                        <a:spcBef>
                          <a:spcPts val="650"/>
                        </a:spcBef>
                      </a:pPr>
                      <a:r>
                        <a:rPr sz="1800" spc="-5" dirty="0">
                          <a:solidFill>
                            <a:srgbClr val="536032"/>
                          </a:solidFill>
                          <a:latin typeface="Comic Sans MS"/>
                          <a:cs typeface="Comic Sans MS"/>
                        </a:rPr>
                        <a:t>Bölüm</a:t>
                      </a:r>
                      <a:endParaRPr sz="1800">
                        <a:latin typeface="Comic Sans MS"/>
                        <a:cs typeface="Comic Sans MS"/>
                      </a:endParaRPr>
                    </a:p>
                  </a:txBody>
                  <a:tcPr marL="0" marR="0" marT="0" marB="0">
                    <a:lnL w="50800">
                      <a:solidFill>
                        <a:srgbClr val="800101"/>
                      </a:solidFill>
                      <a:prstDash val="solid"/>
                    </a:lnL>
                  </a:tcPr>
                </a:tc>
                <a:tc>
                  <a:txBody>
                    <a:bodyPr/>
                    <a:lstStyle/>
                    <a:p>
                      <a:pPr marL="176530">
                        <a:lnSpc>
                          <a:spcPct val="100000"/>
                        </a:lnSpc>
                        <a:spcBef>
                          <a:spcPts val="180"/>
                        </a:spcBef>
                      </a:pPr>
                      <a:r>
                        <a:rPr sz="1800" dirty="0">
                          <a:solidFill>
                            <a:srgbClr val="536032"/>
                          </a:solidFill>
                          <a:latin typeface="Comic Sans MS"/>
                          <a:cs typeface="Comic Sans MS"/>
                        </a:rPr>
                        <a:t>TDE</a:t>
                      </a:r>
                      <a:endParaRPr sz="1800">
                        <a:latin typeface="Comic Sans MS"/>
                        <a:cs typeface="Comic Sans MS"/>
                      </a:endParaRPr>
                    </a:p>
                    <a:p>
                      <a:pPr marL="176530" marR="414655">
                        <a:lnSpc>
                          <a:spcPct val="130100"/>
                        </a:lnSpc>
                      </a:pPr>
                      <a:r>
                        <a:rPr sz="1800" spc="-5" dirty="0">
                          <a:solidFill>
                            <a:srgbClr val="536032"/>
                          </a:solidFill>
                          <a:latin typeface="Comic Sans MS"/>
                          <a:cs typeface="Comic Sans MS"/>
                        </a:rPr>
                        <a:t>örn  </a:t>
                      </a:r>
                      <a:r>
                        <a:rPr sz="1800" dirty="0">
                          <a:solidFill>
                            <a:srgbClr val="536032"/>
                          </a:solidFill>
                          <a:latin typeface="Comic Sans MS"/>
                          <a:cs typeface="Comic Sans MS"/>
                        </a:rPr>
                        <a:t>ön  ö</a:t>
                      </a:r>
                      <a:r>
                        <a:rPr sz="1800" spc="-5" dirty="0">
                          <a:solidFill>
                            <a:srgbClr val="536032"/>
                          </a:solidFill>
                          <a:latin typeface="Comic Sans MS"/>
                          <a:cs typeface="Comic Sans MS"/>
                        </a:rPr>
                        <a:t>n-</a:t>
                      </a:r>
                      <a:endParaRPr sz="1800">
                        <a:latin typeface="Comic Sans MS"/>
                        <a:cs typeface="Comic Sans MS"/>
                      </a:endParaRPr>
                    </a:p>
                    <a:p>
                      <a:pPr marL="176530" marR="161925" indent="635">
                        <a:lnSpc>
                          <a:spcPct val="130200"/>
                        </a:lnSpc>
                      </a:pPr>
                      <a:r>
                        <a:rPr sz="1800" spc="-5" dirty="0">
                          <a:solidFill>
                            <a:srgbClr val="536032"/>
                          </a:solidFill>
                          <a:latin typeface="Comic Sans MS"/>
                          <a:cs typeface="Comic Sans MS"/>
                        </a:rPr>
                        <a:t>d</a:t>
                      </a:r>
                      <a:r>
                        <a:rPr sz="1800" dirty="0">
                          <a:solidFill>
                            <a:srgbClr val="536032"/>
                          </a:solidFill>
                          <a:latin typeface="Comic Sans MS"/>
                          <a:cs typeface="Comic Sans MS"/>
                        </a:rPr>
                        <a:t>a/so  </a:t>
                      </a:r>
                      <a:r>
                        <a:rPr sz="1800" spc="-5" dirty="0">
                          <a:solidFill>
                            <a:srgbClr val="536032"/>
                          </a:solidFill>
                          <a:latin typeface="Comic Sans MS"/>
                          <a:cs typeface="Comic Sans MS"/>
                        </a:rPr>
                        <a:t>kş  </a:t>
                      </a:r>
                      <a:r>
                        <a:rPr sz="1800" dirty="0">
                          <a:solidFill>
                            <a:srgbClr val="536032"/>
                          </a:solidFill>
                          <a:latin typeface="Comic Sans MS"/>
                          <a:cs typeface="Comic Sans MS"/>
                        </a:rPr>
                        <a:t>yet  </a:t>
                      </a:r>
                      <a:r>
                        <a:rPr sz="1800" spc="-5" dirty="0">
                          <a:solidFill>
                            <a:srgbClr val="536032"/>
                          </a:solidFill>
                          <a:latin typeface="Comic Sans MS"/>
                          <a:cs typeface="Comic Sans MS"/>
                        </a:rPr>
                        <a:t>yet-  böl</a:t>
                      </a:r>
                      <a:endParaRPr sz="1800">
                        <a:latin typeface="Comic Sans MS"/>
                        <a:cs typeface="Comic Sans MS"/>
                      </a:endParaRPr>
                    </a:p>
                  </a:txBody>
                  <a:tcPr marL="0" marR="0" marT="0" marB="0">
                    <a:lnR w="50800">
                      <a:solidFill>
                        <a:srgbClr val="800101"/>
                      </a:solidFill>
                      <a:prstDash val="solid"/>
                    </a:lnR>
                  </a:tcPr>
                </a:tc>
                <a:tc>
                  <a:txBody>
                    <a:bodyPr/>
                    <a:lstStyle/>
                    <a:p>
                      <a:endParaRPr sz="1800">
                        <a:latin typeface="Comic Sans MS"/>
                        <a:cs typeface="Comic Sans MS"/>
                      </a:endParaRPr>
                    </a:p>
                  </a:txBody>
                  <a:tcPr marL="0" marR="0" marT="0" marB="0">
                    <a:lnL w="50800">
                      <a:solidFill>
                        <a:srgbClr val="800101"/>
                      </a:solidFill>
                      <a:prstDash val="solid"/>
                    </a:lnL>
                    <a:lnR w="50800">
                      <a:solidFill>
                        <a:srgbClr val="800101"/>
                      </a:solidFill>
                      <a:prstDash val="solid"/>
                    </a:lnR>
                  </a:tcPr>
                </a:tc>
                <a:tc>
                  <a:txBody>
                    <a:bodyPr/>
                    <a:lstStyle/>
                    <a:p>
                      <a:pPr marL="574040">
                        <a:lnSpc>
                          <a:spcPct val="100000"/>
                        </a:lnSpc>
                        <a:spcBef>
                          <a:spcPts val="180"/>
                        </a:spcBef>
                      </a:pPr>
                      <a:r>
                        <a:rPr sz="1800" dirty="0">
                          <a:solidFill>
                            <a:srgbClr val="536032"/>
                          </a:solidFill>
                          <a:latin typeface="Comic Sans MS"/>
                          <a:cs typeface="Comic Sans MS"/>
                        </a:rPr>
                        <a:t>Ek</a:t>
                      </a:r>
                      <a:r>
                        <a:rPr sz="1800" spc="-100" dirty="0">
                          <a:solidFill>
                            <a:srgbClr val="536032"/>
                          </a:solidFill>
                          <a:latin typeface="Comic Sans MS"/>
                          <a:cs typeface="Comic Sans MS"/>
                        </a:rPr>
                        <a:t> </a:t>
                      </a:r>
                      <a:r>
                        <a:rPr sz="1800" dirty="0">
                          <a:solidFill>
                            <a:srgbClr val="536032"/>
                          </a:solidFill>
                          <a:latin typeface="Comic Sans MS"/>
                          <a:cs typeface="Comic Sans MS"/>
                        </a:rPr>
                        <a:t>olarak</a:t>
                      </a:r>
                      <a:endParaRPr sz="1800">
                        <a:latin typeface="Comic Sans MS"/>
                        <a:cs typeface="Comic Sans MS"/>
                      </a:endParaRPr>
                    </a:p>
                    <a:p>
                      <a:pPr marL="574040" marR="1021080">
                        <a:lnSpc>
                          <a:spcPct val="130200"/>
                        </a:lnSpc>
                      </a:pPr>
                      <a:r>
                        <a:rPr sz="1800" spc="-5" dirty="0">
                          <a:solidFill>
                            <a:srgbClr val="536032"/>
                          </a:solidFill>
                          <a:latin typeface="Comic Sans MS"/>
                          <a:cs typeface="Comic Sans MS"/>
                        </a:rPr>
                        <a:t>Yüzde  </a:t>
                      </a:r>
                      <a:r>
                        <a:rPr sz="1800" dirty="0">
                          <a:solidFill>
                            <a:srgbClr val="536032"/>
                          </a:solidFill>
                          <a:latin typeface="Comic Sans MS"/>
                          <a:cs typeface="Comic Sans MS"/>
                        </a:rPr>
                        <a:t>Toplam  </a:t>
                      </a:r>
                      <a:r>
                        <a:rPr sz="1800" spc="-5" dirty="0">
                          <a:solidFill>
                            <a:srgbClr val="536032"/>
                          </a:solidFill>
                          <a:latin typeface="Comic Sans MS"/>
                          <a:cs typeface="Comic Sans MS"/>
                        </a:rPr>
                        <a:t>Eşit</a:t>
                      </a:r>
                      <a:r>
                        <a:rPr sz="1800" spc="-85" dirty="0">
                          <a:solidFill>
                            <a:srgbClr val="536032"/>
                          </a:solidFill>
                          <a:latin typeface="Comic Sans MS"/>
                          <a:cs typeface="Comic Sans MS"/>
                        </a:rPr>
                        <a:t> </a:t>
                      </a:r>
                      <a:r>
                        <a:rPr sz="1800" dirty="0">
                          <a:solidFill>
                            <a:srgbClr val="536032"/>
                          </a:solidFill>
                          <a:latin typeface="Comic Sans MS"/>
                          <a:cs typeface="Comic Sans MS"/>
                        </a:rPr>
                        <a:t>olarak  Küçük  Büyük  </a:t>
                      </a:r>
                      <a:r>
                        <a:rPr sz="1800" spc="-5" dirty="0">
                          <a:solidFill>
                            <a:srgbClr val="536032"/>
                          </a:solidFill>
                          <a:latin typeface="Comic Sans MS"/>
                          <a:cs typeface="Comic Sans MS"/>
                        </a:rPr>
                        <a:t>Sonsuz</a:t>
                      </a:r>
                      <a:endParaRPr sz="1800">
                        <a:latin typeface="Comic Sans MS"/>
                        <a:cs typeface="Comic Sans MS"/>
                      </a:endParaRPr>
                    </a:p>
                    <a:p>
                      <a:pPr marL="574040">
                        <a:lnSpc>
                          <a:spcPct val="100000"/>
                        </a:lnSpc>
                        <a:spcBef>
                          <a:spcPts val="650"/>
                        </a:spcBef>
                      </a:pPr>
                      <a:r>
                        <a:rPr sz="1800" spc="-5" dirty="0">
                          <a:solidFill>
                            <a:srgbClr val="536032"/>
                          </a:solidFill>
                          <a:latin typeface="Comic Sans MS"/>
                          <a:cs typeface="Comic Sans MS"/>
                        </a:rPr>
                        <a:t>Ve</a:t>
                      </a:r>
                      <a:endParaRPr sz="1800">
                        <a:latin typeface="Comic Sans MS"/>
                        <a:cs typeface="Comic Sans MS"/>
                      </a:endParaRPr>
                    </a:p>
                  </a:txBody>
                  <a:tcPr marL="0" marR="0" marT="0" marB="0">
                    <a:lnL w="50800">
                      <a:solidFill>
                        <a:srgbClr val="800101"/>
                      </a:solidFill>
                      <a:prstDash val="solid"/>
                    </a:lnL>
                  </a:tcPr>
                </a:tc>
                <a:tc>
                  <a:txBody>
                    <a:bodyPr/>
                    <a:lstStyle/>
                    <a:p>
                      <a:pPr marL="86995">
                        <a:lnSpc>
                          <a:spcPct val="100000"/>
                        </a:lnSpc>
                        <a:spcBef>
                          <a:spcPts val="180"/>
                        </a:spcBef>
                      </a:pPr>
                      <a:r>
                        <a:rPr sz="1800" dirty="0">
                          <a:solidFill>
                            <a:srgbClr val="536032"/>
                          </a:solidFill>
                          <a:latin typeface="Comic Sans MS"/>
                          <a:cs typeface="Comic Sans MS"/>
                        </a:rPr>
                        <a:t>+</a:t>
                      </a:r>
                      <a:endParaRPr sz="1800">
                        <a:latin typeface="Comic Sans MS"/>
                        <a:cs typeface="Comic Sans MS"/>
                      </a:endParaRPr>
                    </a:p>
                    <a:p>
                      <a:pPr marL="86360">
                        <a:lnSpc>
                          <a:spcPct val="100000"/>
                        </a:lnSpc>
                        <a:spcBef>
                          <a:spcPts val="650"/>
                        </a:spcBef>
                      </a:pPr>
                      <a:r>
                        <a:rPr sz="1800" dirty="0">
                          <a:solidFill>
                            <a:srgbClr val="536032"/>
                          </a:solidFill>
                          <a:latin typeface="Comic Sans MS"/>
                          <a:cs typeface="Comic Sans MS"/>
                        </a:rPr>
                        <a:t>%</a:t>
                      </a:r>
                      <a:endParaRPr sz="1800">
                        <a:latin typeface="Comic Sans MS"/>
                        <a:cs typeface="Comic Sans MS"/>
                      </a:endParaRPr>
                    </a:p>
                    <a:p>
                      <a:pPr marL="86360">
                        <a:lnSpc>
                          <a:spcPct val="100000"/>
                        </a:lnSpc>
                        <a:spcBef>
                          <a:spcPts val="645"/>
                        </a:spcBef>
                      </a:pPr>
                      <a:r>
                        <a:rPr sz="1800" dirty="0">
                          <a:solidFill>
                            <a:srgbClr val="536032"/>
                          </a:solidFill>
                          <a:latin typeface="Comic Sans MS"/>
                          <a:cs typeface="Comic Sans MS"/>
                        </a:rPr>
                        <a:t>Σ</a:t>
                      </a:r>
                      <a:endParaRPr sz="1800">
                        <a:latin typeface="Comic Sans MS"/>
                        <a:cs typeface="Comic Sans MS"/>
                      </a:endParaRPr>
                    </a:p>
                    <a:p>
                      <a:pPr marL="86995">
                        <a:lnSpc>
                          <a:spcPct val="100000"/>
                        </a:lnSpc>
                        <a:spcBef>
                          <a:spcPts val="650"/>
                        </a:spcBef>
                      </a:pPr>
                      <a:r>
                        <a:rPr sz="1800" dirty="0">
                          <a:solidFill>
                            <a:srgbClr val="536032"/>
                          </a:solidFill>
                          <a:latin typeface="Comic Sans MS"/>
                          <a:cs typeface="Comic Sans MS"/>
                        </a:rPr>
                        <a:t>=</a:t>
                      </a:r>
                      <a:endParaRPr sz="1800">
                        <a:latin typeface="Comic Sans MS"/>
                        <a:cs typeface="Comic Sans MS"/>
                      </a:endParaRPr>
                    </a:p>
                    <a:p>
                      <a:pPr marL="86360">
                        <a:lnSpc>
                          <a:spcPct val="100000"/>
                        </a:lnSpc>
                        <a:spcBef>
                          <a:spcPts val="650"/>
                        </a:spcBef>
                      </a:pPr>
                      <a:r>
                        <a:rPr sz="1800" dirty="0">
                          <a:solidFill>
                            <a:srgbClr val="536032"/>
                          </a:solidFill>
                          <a:latin typeface="Comic Sans MS"/>
                          <a:cs typeface="Comic Sans MS"/>
                        </a:rPr>
                        <a:t>&lt;</a:t>
                      </a:r>
                      <a:endParaRPr sz="1800">
                        <a:latin typeface="Comic Sans MS"/>
                        <a:cs typeface="Comic Sans MS"/>
                      </a:endParaRPr>
                    </a:p>
                    <a:p>
                      <a:pPr marL="86360">
                        <a:lnSpc>
                          <a:spcPct val="100000"/>
                        </a:lnSpc>
                        <a:spcBef>
                          <a:spcPts val="650"/>
                        </a:spcBef>
                      </a:pPr>
                      <a:r>
                        <a:rPr sz="1800" dirty="0">
                          <a:solidFill>
                            <a:srgbClr val="536032"/>
                          </a:solidFill>
                          <a:latin typeface="Comic Sans MS"/>
                          <a:cs typeface="Comic Sans MS"/>
                        </a:rPr>
                        <a:t>&gt;</a:t>
                      </a:r>
                      <a:endParaRPr sz="1800">
                        <a:latin typeface="Comic Sans MS"/>
                        <a:cs typeface="Comic Sans MS"/>
                      </a:endParaRPr>
                    </a:p>
                    <a:p>
                      <a:pPr marL="86360" marR="766445" indent="-635">
                        <a:lnSpc>
                          <a:spcPts val="2810"/>
                        </a:lnSpc>
                        <a:spcBef>
                          <a:spcPts val="200"/>
                        </a:spcBef>
                      </a:pPr>
                      <a:r>
                        <a:rPr sz="1800" dirty="0">
                          <a:solidFill>
                            <a:srgbClr val="536032"/>
                          </a:solidFill>
                          <a:latin typeface="Comic Sans MS"/>
                          <a:cs typeface="Comic Sans MS"/>
                        </a:rPr>
                        <a:t>~  &amp;</a:t>
                      </a:r>
                      <a:endParaRPr sz="1800">
                        <a:latin typeface="Comic Sans MS"/>
                        <a:cs typeface="Comic Sans MS"/>
                      </a:endParaRPr>
                    </a:p>
                  </a:txBody>
                  <a:tcPr marL="0" marR="0" marT="0" marB="0">
                    <a:lnR w="50800">
                      <a:solidFill>
                        <a:srgbClr val="800101"/>
                      </a:solidFill>
                      <a:prstDash val="solid"/>
                    </a:lnR>
                  </a:tcPr>
                </a:tc>
              </a:tr>
              <a:tr h="383524">
                <a:tc>
                  <a:txBody>
                    <a:bodyPr/>
                    <a:lstStyle/>
                    <a:p>
                      <a:pPr marL="91440">
                        <a:lnSpc>
                          <a:spcPct val="100000"/>
                        </a:lnSpc>
                        <a:spcBef>
                          <a:spcPts val="259"/>
                        </a:spcBef>
                      </a:pPr>
                      <a:r>
                        <a:rPr sz="1800" spc="-5" dirty="0">
                          <a:solidFill>
                            <a:srgbClr val="536032"/>
                          </a:solidFill>
                          <a:latin typeface="Comic Sans MS"/>
                          <a:cs typeface="Comic Sans MS"/>
                        </a:rPr>
                        <a:t>Yüzyıl</a:t>
                      </a:r>
                      <a:endParaRPr sz="1800">
                        <a:latin typeface="Comic Sans MS"/>
                        <a:cs typeface="Comic Sans MS"/>
                      </a:endParaRPr>
                    </a:p>
                  </a:txBody>
                  <a:tcPr marL="0" marR="0" marT="0" marB="0">
                    <a:lnL w="50800">
                      <a:solidFill>
                        <a:srgbClr val="800101"/>
                      </a:solidFill>
                      <a:prstDash val="solid"/>
                    </a:lnL>
                    <a:lnB w="50800">
                      <a:solidFill>
                        <a:srgbClr val="800101"/>
                      </a:solidFill>
                      <a:prstDash val="solid"/>
                    </a:lnB>
                  </a:tcPr>
                </a:tc>
                <a:tc>
                  <a:txBody>
                    <a:bodyPr/>
                    <a:lstStyle/>
                    <a:p>
                      <a:pPr marL="176530">
                        <a:lnSpc>
                          <a:spcPct val="100000"/>
                        </a:lnSpc>
                        <a:spcBef>
                          <a:spcPts val="259"/>
                        </a:spcBef>
                      </a:pPr>
                      <a:r>
                        <a:rPr sz="1800" spc="-5" dirty="0">
                          <a:solidFill>
                            <a:srgbClr val="536032"/>
                          </a:solidFill>
                          <a:latin typeface="Comic Sans MS"/>
                          <a:cs typeface="Comic Sans MS"/>
                        </a:rPr>
                        <a:t>yy</a:t>
                      </a:r>
                      <a:endParaRPr sz="1800">
                        <a:latin typeface="Comic Sans MS"/>
                        <a:cs typeface="Comic Sans MS"/>
                      </a:endParaRPr>
                    </a:p>
                  </a:txBody>
                  <a:tcPr marL="0" marR="0" marT="0" marB="0">
                    <a:lnR w="50800">
                      <a:solidFill>
                        <a:srgbClr val="800101"/>
                      </a:solidFill>
                      <a:prstDash val="solid"/>
                    </a:lnR>
                    <a:lnB w="50800">
                      <a:solidFill>
                        <a:srgbClr val="800101"/>
                      </a:solidFill>
                      <a:prstDash val="solid"/>
                    </a:lnB>
                  </a:tcPr>
                </a:tc>
                <a:tc>
                  <a:txBody>
                    <a:bodyPr/>
                    <a:lstStyle/>
                    <a:p>
                      <a:endParaRPr sz="1800">
                        <a:latin typeface="Comic Sans MS"/>
                        <a:cs typeface="Comic Sans MS"/>
                      </a:endParaRPr>
                    </a:p>
                  </a:txBody>
                  <a:tcPr marL="0" marR="0" marT="0" marB="0">
                    <a:lnL w="50800">
                      <a:solidFill>
                        <a:srgbClr val="800101"/>
                      </a:solidFill>
                      <a:prstDash val="solid"/>
                    </a:lnL>
                    <a:lnR w="50800">
                      <a:solidFill>
                        <a:srgbClr val="800101"/>
                      </a:solidFill>
                      <a:prstDash val="solid"/>
                    </a:lnR>
                  </a:tcPr>
                </a:tc>
                <a:tc>
                  <a:txBody>
                    <a:bodyPr/>
                    <a:lstStyle/>
                    <a:p>
                      <a:endParaRPr sz="1800">
                        <a:latin typeface="Comic Sans MS"/>
                        <a:cs typeface="Comic Sans MS"/>
                      </a:endParaRPr>
                    </a:p>
                  </a:txBody>
                  <a:tcPr marL="0" marR="0" marT="0" marB="0">
                    <a:lnL w="50800">
                      <a:solidFill>
                        <a:srgbClr val="800101"/>
                      </a:solidFill>
                      <a:prstDash val="solid"/>
                    </a:lnL>
                    <a:lnB w="50800">
                      <a:solidFill>
                        <a:srgbClr val="800101"/>
                      </a:solidFill>
                      <a:prstDash val="solid"/>
                    </a:lnB>
                  </a:tcPr>
                </a:tc>
                <a:tc>
                  <a:txBody>
                    <a:bodyPr/>
                    <a:lstStyle/>
                    <a:p>
                      <a:endParaRPr sz="1800">
                        <a:latin typeface="Comic Sans MS"/>
                        <a:cs typeface="Comic Sans MS"/>
                      </a:endParaRPr>
                    </a:p>
                  </a:txBody>
                  <a:tcPr marL="0" marR="0" marT="0" marB="0">
                    <a:lnR w="50800">
                      <a:solidFill>
                        <a:srgbClr val="800101"/>
                      </a:solidFill>
                      <a:prstDash val="solid"/>
                    </a:lnR>
                    <a:lnB w="50800">
                      <a:solidFill>
                        <a:srgbClr val="800101"/>
                      </a:solidFill>
                      <a:prstDash val="soli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80997" rIns="0" bIns="0" rtlCol="0">
            <a:spAutoFit/>
          </a:bodyPr>
          <a:lstStyle/>
          <a:p>
            <a:pPr marL="406400" marR="5080" indent="-635">
              <a:lnSpc>
                <a:spcPct val="100000"/>
              </a:lnSpc>
            </a:pPr>
            <a:r>
              <a:rPr spc="-5" dirty="0"/>
              <a:t>YAYGIN NOT ALMA SORUNLARI </a:t>
            </a:r>
            <a:r>
              <a:rPr dirty="0"/>
              <a:t>VE ÇÖZÜM  </a:t>
            </a:r>
            <a:r>
              <a:rPr spc="-5" dirty="0"/>
              <a:t>ÖNERİLERİ</a:t>
            </a:r>
          </a:p>
        </p:txBody>
      </p:sp>
      <p:sp>
        <p:nvSpPr>
          <p:cNvPr id="3" name="object 3"/>
          <p:cNvSpPr txBox="1"/>
          <p:nvPr/>
        </p:nvSpPr>
        <p:spPr>
          <a:xfrm>
            <a:off x="4707877" y="2380996"/>
            <a:ext cx="707390" cy="289560"/>
          </a:xfrm>
          <a:prstGeom prst="rect">
            <a:avLst/>
          </a:prstGeom>
        </p:spPr>
        <p:txBody>
          <a:bodyPr vert="horz" wrap="square" lIns="0" tIns="0" rIns="0" bIns="0" rtlCol="0">
            <a:spAutoFit/>
          </a:bodyPr>
          <a:lstStyle/>
          <a:p>
            <a:pPr marL="12700">
              <a:lnSpc>
                <a:spcPct val="100000"/>
              </a:lnSpc>
            </a:pPr>
            <a:r>
              <a:rPr sz="1800" b="1" dirty="0">
                <a:solidFill>
                  <a:srgbClr val="A50021"/>
                </a:solidFill>
                <a:latin typeface="Comic Sans MS"/>
                <a:cs typeface="Comic Sans MS"/>
              </a:rPr>
              <a:t>Ç</a:t>
            </a:r>
            <a:r>
              <a:rPr sz="1800" b="1" spc="-5" dirty="0">
                <a:solidFill>
                  <a:srgbClr val="A50021"/>
                </a:solidFill>
                <a:latin typeface="Comic Sans MS"/>
                <a:cs typeface="Comic Sans MS"/>
              </a:rPr>
              <a:t>özüm</a:t>
            </a:r>
            <a:endParaRPr sz="1800">
              <a:latin typeface="Comic Sans MS"/>
              <a:cs typeface="Comic Sans MS"/>
            </a:endParaRPr>
          </a:p>
        </p:txBody>
      </p:sp>
      <p:sp>
        <p:nvSpPr>
          <p:cNvPr id="4" name="object 4"/>
          <p:cNvSpPr txBox="1"/>
          <p:nvPr/>
        </p:nvSpPr>
        <p:spPr>
          <a:xfrm>
            <a:off x="796937" y="2380996"/>
            <a:ext cx="3095625" cy="779780"/>
          </a:xfrm>
          <a:prstGeom prst="rect">
            <a:avLst/>
          </a:prstGeom>
        </p:spPr>
        <p:txBody>
          <a:bodyPr vert="horz" wrap="square" lIns="0" tIns="0" rIns="0" bIns="0" rtlCol="0">
            <a:spAutoFit/>
          </a:bodyPr>
          <a:lstStyle/>
          <a:p>
            <a:pPr marL="12700">
              <a:lnSpc>
                <a:spcPct val="100000"/>
              </a:lnSpc>
            </a:pPr>
            <a:r>
              <a:rPr sz="1800" b="1" spc="-5" dirty="0">
                <a:solidFill>
                  <a:srgbClr val="A50021"/>
                </a:solidFill>
                <a:latin typeface="Comic Sans MS"/>
                <a:cs typeface="Comic Sans MS"/>
              </a:rPr>
              <a:t>Sorun</a:t>
            </a:r>
            <a:endParaRPr sz="1800">
              <a:latin typeface="Comic Sans MS"/>
              <a:cs typeface="Comic Sans MS"/>
            </a:endParaRPr>
          </a:p>
          <a:p>
            <a:pPr>
              <a:lnSpc>
                <a:spcPct val="100000"/>
              </a:lnSpc>
              <a:spcBef>
                <a:spcPts val="40"/>
              </a:spcBef>
            </a:pPr>
            <a:endParaRPr sz="1650">
              <a:latin typeface="Times New Roman"/>
              <a:cs typeface="Times New Roman"/>
            </a:endParaRPr>
          </a:p>
          <a:p>
            <a:pPr marL="12700">
              <a:lnSpc>
                <a:spcPct val="100000"/>
              </a:lnSpc>
            </a:pPr>
            <a:r>
              <a:rPr sz="1600" b="1" spc="-5" dirty="0">
                <a:solidFill>
                  <a:srgbClr val="536032"/>
                </a:solidFill>
                <a:latin typeface="Comic Sans MS"/>
                <a:cs typeface="Comic Sans MS"/>
              </a:rPr>
              <a:t>“</a:t>
            </a:r>
            <a:r>
              <a:rPr sz="1600" spc="-5" dirty="0">
                <a:solidFill>
                  <a:srgbClr val="536032"/>
                </a:solidFill>
                <a:latin typeface="Comic Sans MS"/>
                <a:cs typeface="Comic Sans MS"/>
              </a:rPr>
              <a:t>Zihnim dağılıyor ve</a:t>
            </a:r>
            <a:r>
              <a:rPr sz="1600" spc="5" dirty="0">
                <a:solidFill>
                  <a:srgbClr val="536032"/>
                </a:solidFill>
                <a:latin typeface="Comic Sans MS"/>
                <a:cs typeface="Comic Sans MS"/>
              </a:rPr>
              <a:t> </a:t>
            </a:r>
            <a:r>
              <a:rPr sz="1600" spc="-5" dirty="0">
                <a:solidFill>
                  <a:srgbClr val="536032"/>
                </a:solidFill>
                <a:latin typeface="Comic Sans MS"/>
                <a:cs typeface="Comic Sans MS"/>
              </a:rPr>
              <a:t>sıkılıyorum.”</a:t>
            </a:r>
            <a:endParaRPr sz="1600">
              <a:latin typeface="Comic Sans MS"/>
              <a:cs typeface="Comic Sans MS"/>
            </a:endParaRPr>
          </a:p>
        </p:txBody>
      </p:sp>
      <p:sp>
        <p:nvSpPr>
          <p:cNvPr id="5" name="object 5"/>
          <p:cNvSpPr txBox="1"/>
          <p:nvPr/>
        </p:nvSpPr>
        <p:spPr>
          <a:xfrm>
            <a:off x="796912" y="3879329"/>
            <a:ext cx="3145155" cy="2214880"/>
          </a:xfrm>
          <a:prstGeom prst="rect">
            <a:avLst/>
          </a:prstGeom>
        </p:spPr>
        <p:txBody>
          <a:bodyPr vert="horz" wrap="square" lIns="0" tIns="0" rIns="0" bIns="0" rtlCol="0">
            <a:spAutoFit/>
          </a:bodyPr>
          <a:lstStyle/>
          <a:p>
            <a:pPr marL="12700">
              <a:lnSpc>
                <a:spcPct val="100000"/>
              </a:lnSpc>
            </a:pPr>
            <a:r>
              <a:rPr sz="1600" spc="-5" dirty="0">
                <a:solidFill>
                  <a:srgbClr val="536032"/>
                </a:solidFill>
                <a:latin typeface="Comic Sans MS"/>
                <a:cs typeface="Comic Sans MS"/>
              </a:rPr>
              <a:t>“Öğretmen çok hızlı</a:t>
            </a:r>
            <a:r>
              <a:rPr sz="1600" spc="5" dirty="0">
                <a:solidFill>
                  <a:srgbClr val="536032"/>
                </a:solidFill>
                <a:latin typeface="Comic Sans MS"/>
                <a:cs typeface="Comic Sans MS"/>
              </a:rPr>
              <a:t> </a:t>
            </a:r>
            <a:r>
              <a:rPr sz="1600" spc="-5" dirty="0">
                <a:solidFill>
                  <a:srgbClr val="536032"/>
                </a:solidFill>
                <a:latin typeface="Comic Sans MS"/>
                <a:cs typeface="Comic Sans MS"/>
              </a:rPr>
              <a:t>konuşuyor.”</a:t>
            </a:r>
            <a:endParaRPr sz="1600">
              <a:latin typeface="Comic Sans MS"/>
              <a:cs typeface="Comic Sans MS"/>
            </a:endParaRPr>
          </a:p>
          <a:p>
            <a:pPr>
              <a:lnSpc>
                <a:spcPct val="100000"/>
              </a:lnSpc>
            </a:pPr>
            <a:endParaRPr sz="1600">
              <a:latin typeface="Times New Roman"/>
              <a:cs typeface="Times New Roman"/>
            </a:endParaRPr>
          </a:p>
          <a:p>
            <a:pPr>
              <a:lnSpc>
                <a:spcPct val="100000"/>
              </a:lnSpc>
              <a:spcBef>
                <a:spcPts val="5"/>
              </a:spcBef>
            </a:pPr>
            <a:endParaRPr sz="1750">
              <a:latin typeface="Times New Roman"/>
              <a:cs typeface="Times New Roman"/>
            </a:endParaRPr>
          </a:p>
          <a:p>
            <a:pPr marL="12700" marR="5080">
              <a:lnSpc>
                <a:spcPct val="100000"/>
              </a:lnSpc>
            </a:pPr>
            <a:r>
              <a:rPr sz="1600" spc="-5" dirty="0">
                <a:solidFill>
                  <a:srgbClr val="536032"/>
                </a:solidFill>
                <a:latin typeface="Comic Sans MS"/>
                <a:cs typeface="Comic Sans MS"/>
              </a:rPr>
              <a:t>“Her şey önemli </a:t>
            </a:r>
            <a:r>
              <a:rPr sz="1600" dirty="0">
                <a:solidFill>
                  <a:srgbClr val="536032"/>
                </a:solidFill>
                <a:latin typeface="Comic Sans MS"/>
                <a:cs typeface="Comic Sans MS"/>
              </a:rPr>
              <a:t>görünüyor </a:t>
            </a:r>
            <a:r>
              <a:rPr sz="1600" spc="-5" dirty="0">
                <a:solidFill>
                  <a:srgbClr val="536032"/>
                </a:solidFill>
                <a:latin typeface="Comic Sans MS"/>
                <a:cs typeface="Comic Sans MS"/>
              </a:rPr>
              <a:t>veya  hiçbir şey önemli</a:t>
            </a:r>
            <a:r>
              <a:rPr sz="1600" spc="-40" dirty="0">
                <a:solidFill>
                  <a:srgbClr val="536032"/>
                </a:solidFill>
                <a:latin typeface="Comic Sans MS"/>
                <a:cs typeface="Comic Sans MS"/>
              </a:rPr>
              <a:t> </a:t>
            </a:r>
            <a:r>
              <a:rPr sz="1600" spc="-5" dirty="0">
                <a:solidFill>
                  <a:srgbClr val="536032"/>
                </a:solidFill>
                <a:latin typeface="Comic Sans MS"/>
                <a:cs typeface="Comic Sans MS"/>
              </a:rPr>
              <a:t>değil.”</a:t>
            </a:r>
            <a:endParaRPr sz="1600">
              <a:latin typeface="Comic Sans MS"/>
              <a:cs typeface="Comic Sans MS"/>
            </a:endParaRPr>
          </a:p>
          <a:p>
            <a:pPr>
              <a:lnSpc>
                <a:spcPct val="100000"/>
              </a:lnSpc>
            </a:pPr>
            <a:endParaRPr sz="1600">
              <a:latin typeface="Times New Roman"/>
              <a:cs typeface="Times New Roman"/>
            </a:endParaRPr>
          </a:p>
          <a:p>
            <a:pPr>
              <a:lnSpc>
                <a:spcPct val="100000"/>
              </a:lnSpc>
              <a:spcBef>
                <a:spcPts val="5"/>
              </a:spcBef>
            </a:pPr>
            <a:endParaRPr sz="1750">
              <a:latin typeface="Times New Roman"/>
              <a:cs typeface="Times New Roman"/>
            </a:endParaRPr>
          </a:p>
          <a:p>
            <a:pPr marL="12700" marR="5080">
              <a:lnSpc>
                <a:spcPct val="100000"/>
              </a:lnSpc>
            </a:pPr>
            <a:r>
              <a:rPr sz="1600" spc="-5" dirty="0">
                <a:solidFill>
                  <a:srgbClr val="536032"/>
                </a:solidFill>
                <a:latin typeface="Comic Sans MS"/>
                <a:cs typeface="Comic Sans MS"/>
              </a:rPr>
              <a:t>“Öğretmen terimleri </a:t>
            </a:r>
            <a:r>
              <a:rPr sz="1600" dirty="0">
                <a:solidFill>
                  <a:srgbClr val="536032"/>
                </a:solidFill>
                <a:latin typeface="Comic Sans MS"/>
                <a:cs typeface="Comic Sans MS"/>
              </a:rPr>
              <a:t>açıklamadan  </a:t>
            </a:r>
            <a:r>
              <a:rPr sz="1600" spc="-5" dirty="0">
                <a:solidFill>
                  <a:srgbClr val="536032"/>
                </a:solidFill>
                <a:latin typeface="Comic Sans MS"/>
                <a:cs typeface="Comic Sans MS"/>
              </a:rPr>
              <a:t>kullanıyor.”</a:t>
            </a:r>
            <a:endParaRPr sz="1600">
              <a:latin typeface="Comic Sans MS"/>
              <a:cs typeface="Comic Sans MS"/>
            </a:endParaRPr>
          </a:p>
        </p:txBody>
      </p:sp>
      <p:sp>
        <p:nvSpPr>
          <p:cNvPr id="6" name="object 6"/>
          <p:cNvSpPr txBox="1">
            <a:spLocks noGrp="1"/>
          </p:cNvSpPr>
          <p:nvPr>
            <p:ph sz="half" idx="3"/>
          </p:nvPr>
        </p:nvSpPr>
        <p:spPr>
          <a:prstGeom prst="rect">
            <a:avLst/>
          </a:prstGeom>
        </p:spPr>
        <p:txBody>
          <a:bodyPr vert="horz" wrap="square" lIns="0" tIns="0" rIns="0" bIns="0" rtlCol="0">
            <a:spAutoFit/>
          </a:bodyPr>
          <a:lstStyle/>
          <a:p>
            <a:pPr marL="13335" marR="5080">
              <a:lnSpc>
                <a:spcPct val="100000"/>
              </a:lnSpc>
            </a:pPr>
            <a:r>
              <a:rPr dirty="0"/>
              <a:t>Sınıfın </a:t>
            </a:r>
            <a:r>
              <a:rPr spc="-5" dirty="0"/>
              <a:t>önüne oturmak. Konuyu önceden  incelemek. Derste yanıtlanması için </a:t>
            </a:r>
            <a:r>
              <a:rPr dirty="0"/>
              <a:t>sorular  </a:t>
            </a:r>
            <a:r>
              <a:rPr spc="-5" dirty="0"/>
              <a:t>hazırlamak.</a:t>
            </a:r>
          </a:p>
          <a:p>
            <a:pPr>
              <a:lnSpc>
                <a:spcPct val="100000"/>
              </a:lnSpc>
              <a:spcBef>
                <a:spcPts val="30"/>
              </a:spcBef>
            </a:pPr>
            <a:endParaRPr sz="1650">
              <a:latin typeface="Times New Roman"/>
              <a:cs typeface="Times New Roman"/>
            </a:endParaRPr>
          </a:p>
          <a:p>
            <a:pPr marL="13335" marR="777875">
              <a:lnSpc>
                <a:spcPct val="100000"/>
              </a:lnSpc>
              <a:spcBef>
                <a:spcPts val="5"/>
              </a:spcBef>
            </a:pPr>
            <a:r>
              <a:rPr spc="-5" dirty="0"/>
              <a:t>Kısaltmalar kullanmak. Daha sonra  doldurmak için </a:t>
            </a:r>
            <a:r>
              <a:rPr dirty="0"/>
              <a:t>boşluklar</a:t>
            </a:r>
            <a:r>
              <a:rPr spc="-40" dirty="0"/>
              <a:t> </a:t>
            </a:r>
            <a:r>
              <a:rPr spc="-5" dirty="0"/>
              <a:t>bırakmak.</a:t>
            </a:r>
          </a:p>
          <a:p>
            <a:pPr>
              <a:lnSpc>
                <a:spcPct val="100000"/>
              </a:lnSpc>
              <a:spcBef>
                <a:spcPts val="30"/>
              </a:spcBef>
            </a:pPr>
            <a:endParaRPr sz="1650">
              <a:latin typeface="Times New Roman"/>
              <a:cs typeface="Times New Roman"/>
            </a:endParaRPr>
          </a:p>
          <a:p>
            <a:pPr marL="13970" marR="151130" indent="-635">
              <a:lnSpc>
                <a:spcPct val="100000"/>
              </a:lnSpc>
              <a:spcBef>
                <a:spcPts val="5"/>
              </a:spcBef>
            </a:pPr>
            <a:r>
              <a:rPr spc="-5" dirty="0"/>
              <a:t>Konu hakkında önceden bilgi sahibi olmak.  Anahtar </a:t>
            </a:r>
            <a:r>
              <a:rPr dirty="0"/>
              <a:t>kavramları</a:t>
            </a:r>
            <a:r>
              <a:rPr spc="434" dirty="0"/>
              <a:t> </a:t>
            </a:r>
            <a:r>
              <a:rPr spc="-5" dirty="0"/>
              <a:t>belirlemek.</a:t>
            </a:r>
          </a:p>
          <a:p>
            <a:pPr marL="13335">
              <a:lnSpc>
                <a:spcPct val="100000"/>
              </a:lnSpc>
              <a:spcBef>
                <a:spcPts val="5"/>
              </a:spcBef>
            </a:pPr>
            <a:r>
              <a:rPr dirty="0"/>
              <a:t>İlgili </a:t>
            </a:r>
            <a:r>
              <a:rPr spc="-5" dirty="0"/>
              <a:t>ders kitabını</a:t>
            </a:r>
            <a:r>
              <a:rPr spc="-55" dirty="0"/>
              <a:t> </a:t>
            </a:r>
            <a:r>
              <a:rPr spc="-5" dirty="0"/>
              <a:t>incelemek.</a:t>
            </a:r>
          </a:p>
          <a:p>
            <a:pPr>
              <a:lnSpc>
                <a:spcPct val="100000"/>
              </a:lnSpc>
              <a:spcBef>
                <a:spcPts val="30"/>
              </a:spcBef>
            </a:pPr>
            <a:endParaRPr sz="1650">
              <a:latin typeface="Times New Roman"/>
              <a:cs typeface="Times New Roman"/>
            </a:endParaRPr>
          </a:p>
          <a:p>
            <a:pPr marL="12700" marR="46355" indent="635">
              <a:lnSpc>
                <a:spcPct val="100000"/>
              </a:lnSpc>
              <a:spcBef>
                <a:spcPts val="5"/>
              </a:spcBef>
            </a:pPr>
            <a:r>
              <a:rPr spc="-5" dirty="0"/>
              <a:t>Anlaşılmayan terimleri kaydetmek. Notları  tekrar gözden geçirirken doğrusunu  </a:t>
            </a:r>
            <a:r>
              <a:rPr dirty="0"/>
              <a:t>yazmak.</a:t>
            </a:r>
          </a:p>
        </p:txBody>
      </p:sp>
      <p:sp>
        <p:nvSpPr>
          <p:cNvPr id="7" name="object 7"/>
          <p:cNvSpPr/>
          <p:nvPr/>
        </p:nvSpPr>
        <p:spPr>
          <a:xfrm>
            <a:off x="4102239" y="2986023"/>
            <a:ext cx="533400" cy="85725"/>
          </a:xfrm>
          <a:custGeom>
            <a:avLst/>
            <a:gdLst/>
            <a:ahLst/>
            <a:cxnLst/>
            <a:rect l="l" t="t" r="r" b="b"/>
            <a:pathLst>
              <a:path w="533400" h="85725">
                <a:moveTo>
                  <a:pt x="461772" y="57150"/>
                </a:moveTo>
                <a:lnTo>
                  <a:pt x="461772" y="28194"/>
                </a:lnTo>
                <a:lnTo>
                  <a:pt x="0" y="28194"/>
                </a:lnTo>
                <a:lnTo>
                  <a:pt x="0" y="57150"/>
                </a:lnTo>
                <a:lnTo>
                  <a:pt x="461772" y="57150"/>
                </a:lnTo>
                <a:close/>
              </a:path>
              <a:path w="533400" h="85725">
                <a:moveTo>
                  <a:pt x="533400" y="42672"/>
                </a:moveTo>
                <a:lnTo>
                  <a:pt x="447293" y="0"/>
                </a:lnTo>
                <a:lnTo>
                  <a:pt x="447293" y="28194"/>
                </a:lnTo>
                <a:lnTo>
                  <a:pt x="461772" y="28194"/>
                </a:lnTo>
                <a:lnTo>
                  <a:pt x="461772" y="78169"/>
                </a:lnTo>
                <a:lnTo>
                  <a:pt x="533400" y="42672"/>
                </a:lnTo>
                <a:close/>
              </a:path>
              <a:path w="533400" h="85725">
                <a:moveTo>
                  <a:pt x="461772" y="78169"/>
                </a:moveTo>
                <a:lnTo>
                  <a:pt x="461772" y="57150"/>
                </a:lnTo>
                <a:lnTo>
                  <a:pt x="447293" y="57150"/>
                </a:lnTo>
                <a:lnTo>
                  <a:pt x="447293" y="85343"/>
                </a:lnTo>
                <a:lnTo>
                  <a:pt x="461772" y="78169"/>
                </a:lnTo>
                <a:close/>
              </a:path>
            </a:pathLst>
          </a:custGeom>
          <a:solidFill>
            <a:srgbClr val="A50122"/>
          </a:solidFill>
        </p:spPr>
        <p:txBody>
          <a:bodyPr wrap="square" lIns="0" tIns="0" rIns="0" bIns="0" rtlCol="0"/>
          <a:lstStyle/>
          <a:p>
            <a:endParaRPr/>
          </a:p>
        </p:txBody>
      </p:sp>
      <p:sp>
        <p:nvSpPr>
          <p:cNvPr id="8" name="object 8"/>
          <p:cNvSpPr/>
          <p:nvPr/>
        </p:nvSpPr>
        <p:spPr>
          <a:xfrm>
            <a:off x="4102239" y="3976623"/>
            <a:ext cx="533400" cy="85725"/>
          </a:xfrm>
          <a:custGeom>
            <a:avLst/>
            <a:gdLst/>
            <a:ahLst/>
            <a:cxnLst/>
            <a:rect l="l" t="t" r="r" b="b"/>
            <a:pathLst>
              <a:path w="533400" h="85725">
                <a:moveTo>
                  <a:pt x="461772" y="57150"/>
                </a:moveTo>
                <a:lnTo>
                  <a:pt x="461772" y="28194"/>
                </a:lnTo>
                <a:lnTo>
                  <a:pt x="0" y="28194"/>
                </a:lnTo>
                <a:lnTo>
                  <a:pt x="0" y="57150"/>
                </a:lnTo>
                <a:lnTo>
                  <a:pt x="461772" y="57150"/>
                </a:lnTo>
                <a:close/>
              </a:path>
              <a:path w="533400" h="85725">
                <a:moveTo>
                  <a:pt x="533400" y="42672"/>
                </a:moveTo>
                <a:lnTo>
                  <a:pt x="447293" y="0"/>
                </a:lnTo>
                <a:lnTo>
                  <a:pt x="447293" y="28194"/>
                </a:lnTo>
                <a:lnTo>
                  <a:pt x="461772" y="28194"/>
                </a:lnTo>
                <a:lnTo>
                  <a:pt x="461772" y="78169"/>
                </a:lnTo>
                <a:lnTo>
                  <a:pt x="533400" y="42672"/>
                </a:lnTo>
                <a:close/>
              </a:path>
              <a:path w="533400" h="85725">
                <a:moveTo>
                  <a:pt x="461772" y="78169"/>
                </a:moveTo>
                <a:lnTo>
                  <a:pt x="461772" y="57150"/>
                </a:lnTo>
                <a:lnTo>
                  <a:pt x="447293" y="57150"/>
                </a:lnTo>
                <a:lnTo>
                  <a:pt x="447293" y="85343"/>
                </a:lnTo>
                <a:lnTo>
                  <a:pt x="461772" y="78169"/>
                </a:lnTo>
                <a:close/>
              </a:path>
            </a:pathLst>
          </a:custGeom>
          <a:solidFill>
            <a:srgbClr val="A50122"/>
          </a:solidFill>
        </p:spPr>
        <p:txBody>
          <a:bodyPr wrap="square" lIns="0" tIns="0" rIns="0" bIns="0" rtlCol="0"/>
          <a:lstStyle/>
          <a:p>
            <a:endParaRPr/>
          </a:p>
        </p:txBody>
      </p:sp>
      <p:sp>
        <p:nvSpPr>
          <p:cNvPr id="9" name="object 9"/>
          <p:cNvSpPr/>
          <p:nvPr/>
        </p:nvSpPr>
        <p:spPr>
          <a:xfrm>
            <a:off x="4102239" y="5653023"/>
            <a:ext cx="533400" cy="85725"/>
          </a:xfrm>
          <a:custGeom>
            <a:avLst/>
            <a:gdLst/>
            <a:ahLst/>
            <a:cxnLst/>
            <a:rect l="l" t="t" r="r" b="b"/>
            <a:pathLst>
              <a:path w="533400" h="85725">
                <a:moveTo>
                  <a:pt x="461772" y="57150"/>
                </a:moveTo>
                <a:lnTo>
                  <a:pt x="461772" y="28194"/>
                </a:lnTo>
                <a:lnTo>
                  <a:pt x="0" y="28194"/>
                </a:lnTo>
                <a:lnTo>
                  <a:pt x="0" y="57150"/>
                </a:lnTo>
                <a:lnTo>
                  <a:pt x="461772" y="57150"/>
                </a:lnTo>
                <a:close/>
              </a:path>
              <a:path w="533400" h="85725">
                <a:moveTo>
                  <a:pt x="533400" y="42672"/>
                </a:moveTo>
                <a:lnTo>
                  <a:pt x="447293" y="0"/>
                </a:lnTo>
                <a:lnTo>
                  <a:pt x="447293" y="28194"/>
                </a:lnTo>
                <a:lnTo>
                  <a:pt x="461772" y="28194"/>
                </a:lnTo>
                <a:lnTo>
                  <a:pt x="461772" y="78169"/>
                </a:lnTo>
                <a:lnTo>
                  <a:pt x="533400" y="42672"/>
                </a:lnTo>
                <a:close/>
              </a:path>
              <a:path w="533400" h="85725">
                <a:moveTo>
                  <a:pt x="461772" y="78169"/>
                </a:moveTo>
                <a:lnTo>
                  <a:pt x="461772" y="57150"/>
                </a:lnTo>
                <a:lnTo>
                  <a:pt x="447293" y="57150"/>
                </a:lnTo>
                <a:lnTo>
                  <a:pt x="447293" y="85343"/>
                </a:lnTo>
                <a:lnTo>
                  <a:pt x="461772" y="78169"/>
                </a:lnTo>
                <a:close/>
              </a:path>
            </a:pathLst>
          </a:custGeom>
          <a:solidFill>
            <a:srgbClr val="A50122"/>
          </a:solidFill>
        </p:spPr>
        <p:txBody>
          <a:bodyPr wrap="square" lIns="0" tIns="0" rIns="0" bIns="0" rtlCol="0"/>
          <a:lstStyle/>
          <a:p>
            <a:endParaRPr/>
          </a:p>
        </p:txBody>
      </p:sp>
      <p:sp>
        <p:nvSpPr>
          <p:cNvPr id="10" name="object 10"/>
          <p:cNvSpPr/>
          <p:nvPr/>
        </p:nvSpPr>
        <p:spPr>
          <a:xfrm>
            <a:off x="4102239" y="4738623"/>
            <a:ext cx="533400" cy="85725"/>
          </a:xfrm>
          <a:custGeom>
            <a:avLst/>
            <a:gdLst/>
            <a:ahLst/>
            <a:cxnLst/>
            <a:rect l="l" t="t" r="r" b="b"/>
            <a:pathLst>
              <a:path w="533400" h="85725">
                <a:moveTo>
                  <a:pt x="461772" y="57150"/>
                </a:moveTo>
                <a:lnTo>
                  <a:pt x="461772" y="28194"/>
                </a:lnTo>
                <a:lnTo>
                  <a:pt x="0" y="28194"/>
                </a:lnTo>
                <a:lnTo>
                  <a:pt x="0" y="57150"/>
                </a:lnTo>
                <a:lnTo>
                  <a:pt x="461772" y="57150"/>
                </a:lnTo>
                <a:close/>
              </a:path>
              <a:path w="533400" h="85725">
                <a:moveTo>
                  <a:pt x="533400" y="42672"/>
                </a:moveTo>
                <a:lnTo>
                  <a:pt x="447293" y="0"/>
                </a:lnTo>
                <a:lnTo>
                  <a:pt x="447293" y="28194"/>
                </a:lnTo>
                <a:lnTo>
                  <a:pt x="461772" y="28194"/>
                </a:lnTo>
                <a:lnTo>
                  <a:pt x="461772" y="78169"/>
                </a:lnTo>
                <a:lnTo>
                  <a:pt x="533400" y="42672"/>
                </a:lnTo>
                <a:close/>
              </a:path>
              <a:path w="533400" h="85725">
                <a:moveTo>
                  <a:pt x="461772" y="78169"/>
                </a:moveTo>
                <a:lnTo>
                  <a:pt x="461772" y="57150"/>
                </a:lnTo>
                <a:lnTo>
                  <a:pt x="447293" y="57150"/>
                </a:lnTo>
                <a:lnTo>
                  <a:pt x="447293" y="85343"/>
                </a:lnTo>
                <a:lnTo>
                  <a:pt x="461772" y="78169"/>
                </a:lnTo>
                <a:close/>
              </a:path>
            </a:pathLst>
          </a:custGeom>
          <a:solidFill>
            <a:srgbClr val="A50122"/>
          </a:solidFill>
        </p:spPr>
        <p:txBody>
          <a:bodyPr wrap="square" lIns="0" tIns="0" rIns="0" bIns="0" rtlCol="0"/>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310246" y="1129791"/>
            <a:ext cx="178435" cy="106680"/>
          </a:xfrm>
          <a:custGeom>
            <a:avLst/>
            <a:gdLst/>
            <a:ahLst/>
            <a:cxnLst/>
            <a:rect l="l" t="t" r="r" b="b"/>
            <a:pathLst>
              <a:path w="178434" h="106680">
                <a:moveTo>
                  <a:pt x="178320" y="0"/>
                </a:moveTo>
                <a:lnTo>
                  <a:pt x="114300" y="0"/>
                </a:lnTo>
                <a:lnTo>
                  <a:pt x="23634" y="9144"/>
                </a:lnTo>
                <a:lnTo>
                  <a:pt x="14477" y="16764"/>
                </a:lnTo>
                <a:lnTo>
                  <a:pt x="8394" y="24384"/>
                </a:lnTo>
                <a:lnTo>
                  <a:pt x="3822" y="33528"/>
                </a:lnTo>
                <a:lnTo>
                  <a:pt x="0" y="48768"/>
                </a:lnTo>
                <a:lnTo>
                  <a:pt x="774" y="64770"/>
                </a:lnTo>
                <a:lnTo>
                  <a:pt x="28968" y="99822"/>
                </a:lnTo>
                <a:lnTo>
                  <a:pt x="62496" y="106590"/>
                </a:lnTo>
                <a:lnTo>
                  <a:pt x="62496" y="105918"/>
                </a:lnTo>
                <a:lnTo>
                  <a:pt x="133350" y="99060"/>
                </a:lnTo>
                <a:lnTo>
                  <a:pt x="178320" y="0"/>
                </a:lnTo>
                <a:close/>
              </a:path>
              <a:path w="178434" h="106680">
                <a:moveTo>
                  <a:pt x="64020" y="106680"/>
                </a:moveTo>
                <a:lnTo>
                  <a:pt x="62496" y="105918"/>
                </a:lnTo>
                <a:lnTo>
                  <a:pt x="62496" y="106590"/>
                </a:lnTo>
                <a:lnTo>
                  <a:pt x="64020" y="106680"/>
                </a:lnTo>
                <a:close/>
              </a:path>
            </a:pathLst>
          </a:custGeom>
          <a:solidFill>
            <a:srgbClr val="808080"/>
          </a:solidFill>
        </p:spPr>
        <p:txBody>
          <a:bodyPr wrap="square" lIns="0" tIns="0" rIns="0" bIns="0" rtlCol="0"/>
          <a:lstStyle/>
          <a:p>
            <a:endParaRPr/>
          </a:p>
        </p:txBody>
      </p:sp>
      <p:sp>
        <p:nvSpPr>
          <p:cNvPr id="3" name="object 3"/>
          <p:cNvSpPr/>
          <p:nvPr/>
        </p:nvSpPr>
        <p:spPr>
          <a:xfrm>
            <a:off x="7310246" y="1129791"/>
            <a:ext cx="178435" cy="106680"/>
          </a:xfrm>
          <a:custGeom>
            <a:avLst/>
            <a:gdLst/>
            <a:ahLst/>
            <a:cxnLst/>
            <a:rect l="l" t="t" r="r" b="b"/>
            <a:pathLst>
              <a:path w="178434" h="106680">
                <a:moveTo>
                  <a:pt x="114300" y="0"/>
                </a:moveTo>
                <a:lnTo>
                  <a:pt x="23634" y="9144"/>
                </a:lnTo>
                <a:lnTo>
                  <a:pt x="0" y="48768"/>
                </a:lnTo>
                <a:lnTo>
                  <a:pt x="774" y="64770"/>
                </a:lnTo>
                <a:lnTo>
                  <a:pt x="28968" y="99822"/>
                </a:lnTo>
                <a:lnTo>
                  <a:pt x="64020" y="106680"/>
                </a:lnTo>
                <a:lnTo>
                  <a:pt x="62496" y="105918"/>
                </a:lnTo>
                <a:lnTo>
                  <a:pt x="133350" y="99060"/>
                </a:lnTo>
                <a:lnTo>
                  <a:pt x="178320" y="0"/>
                </a:lnTo>
                <a:lnTo>
                  <a:pt x="114300" y="0"/>
                </a:lnTo>
                <a:close/>
              </a:path>
            </a:pathLst>
          </a:custGeom>
          <a:ln w="7937">
            <a:solidFill>
              <a:srgbClr val="010101"/>
            </a:solidFill>
          </a:ln>
        </p:spPr>
        <p:txBody>
          <a:bodyPr wrap="square" lIns="0" tIns="0" rIns="0" bIns="0" rtlCol="0"/>
          <a:lstStyle/>
          <a:p>
            <a:endParaRPr/>
          </a:p>
        </p:txBody>
      </p:sp>
      <p:sp>
        <p:nvSpPr>
          <p:cNvPr id="4" name="object 4"/>
          <p:cNvSpPr/>
          <p:nvPr/>
        </p:nvSpPr>
        <p:spPr>
          <a:xfrm>
            <a:off x="7232522" y="142239"/>
            <a:ext cx="996315" cy="1092835"/>
          </a:xfrm>
          <a:custGeom>
            <a:avLst/>
            <a:gdLst/>
            <a:ahLst/>
            <a:cxnLst/>
            <a:rect l="l" t="t" r="r" b="b"/>
            <a:pathLst>
              <a:path w="996315" h="1092835">
                <a:moveTo>
                  <a:pt x="814577" y="9906"/>
                </a:moveTo>
                <a:lnTo>
                  <a:pt x="73151" y="0"/>
                </a:lnTo>
                <a:lnTo>
                  <a:pt x="63258" y="2286"/>
                </a:lnTo>
                <a:lnTo>
                  <a:pt x="56400" y="4572"/>
                </a:lnTo>
                <a:lnTo>
                  <a:pt x="21348" y="33528"/>
                </a:lnTo>
                <a:lnTo>
                  <a:pt x="2298" y="80772"/>
                </a:lnTo>
                <a:lnTo>
                  <a:pt x="0" y="99822"/>
                </a:lnTo>
                <a:lnTo>
                  <a:pt x="0" y="118110"/>
                </a:lnTo>
                <a:lnTo>
                  <a:pt x="3048" y="133350"/>
                </a:lnTo>
                <a:lnTo>
                  <a:pt x="5346" y="150114"/>
                </a:lnTo>
                <a:lnTo>
                  <a:pt x="7632" y="164592"/>
                </a:lnTo>
                <a:lnTo>
                  <a:pt x="18300" y="201168"/>
                </a:lnTo>
                <a:lnTo>
                  <a:pt x="32003" y="242316"/>
                </a:lnTo>
                <a:lnTo>
                  <a:pt x="53340" y="288036"/>
                </a:lnTo>
                <a:lnTo>
                  <a:pt x="74675" y="339852"/>
                </a:lnTo>
                <a:lnTo>
                  <a:pt x="95250" y="384810"/>
                </a:lnTo>
                <a:lnTo>
                  <a:pt x="134874" y="484632"/>
                </a:lnTo>
                <a:lnTo>
                  <a:pt x="152400" y="554736"/>
                </a:lnTo>
                <a:lnTo>
                  <a:pt x="164604" y="614934"/>
                </a:lnTo>
                <a:lnTo>
                  <a:pt x="176796" y="690372"/>
                </a:lnTo>
                <a:lnTo>
                  <a:pt x="182892" y="771906"/>
                </a:lnTo>
                <a:lnTo>
                  <a:pt x="192024" y="844296"/>
                </a:lnTo>
                <a:lnTo>
                  <a:pt x="192024" y="1087329"/>
                </a:lnTo>
                <a:lnTo>
                  <a:pt x="232422" y="1082802"/>
                </a:lnTo>
                <a:lnTo>
                  <a:pt x="403872" y="1059180"/>
                </a:lnTo>
                <a:lnTo>
                  <a:pt x="545604" y="1040892"/>
                </a:lnTo>
                <a:lnTo>
                  <a:pt x="707898" y="1023366"/>
                </a:lnTo>
                <a:lnTo>
                  <a:pt x="794766" y="1018480"/>
                </a:lnTo>
                <a:lnTo>
                  <a:pt x="794766" y="99060"/>
                </a:lnTo>
                <a:lnTo>
                  <a:pt x="808494" y="25146"/>
                </a:lnTo>
                <a:lnTo>
                  <a:pt x="814577" y="9906"/>
                </a:lnTo>
                <a:close/>
              </a:path>
              <a:path w="996315" h="1092835">
                <a:moveTo>
                  <a:pt x="192024" y="1087329"/>
                </a:moveTo>
                <a:lnTo>
                  <a:pt x="192024" y="968502"/>
                </a:lnTo>
                <a:lnTo>
                  <a:pt x="189750" y="999744"/>
                </a:lnTo>
                <a:lnTo>
                  <a:pt x="179844" y="1031748"/>
                </a:lnTo>
                <a:lnTo>
                  <a:pt x="172974" y="1051560"/>
                </a:lnTo>
                <a:lnTo>
                  <a:pt x="164604" y="1068324"/>
                </a:lnTo>
                <a:lnTo>
                  <a:pt x="156222" y="1079754"/>
                </a:lnTo>
                <a:lnTo>
                  <a:pt x="150113" y="1085850"/>
                </a:lnTo>
                <a:lnTo>
                  <a:pt x="144030" y="1092708"/>
                </a:lnTo>
                <a:lnTo>
                  <a:pt x="192024" y="1087329"/>
                </a:lnTo>
                <a:close/>
              </a:path>
              <a:path w="996315" h="1092835">
                <a:moveTo>
                  <a:pt x="995946" y="902208"/>
                </a:moveTo>
                <a:lnTo>
                  <a:pt x="995946" y="860298"/>
                </a:lnTo>
                <a:lnTo>
                  <a:pt x="993648" y="827532"/>
                </a:lnTo>
                <a:lnTo>
                  <a:pt x="992124" y="774954"/>
                </a:lnTo>
                <a:lnTo>
                  <a:pt x="983754" y="717804"/>
                </a:lnTo>
                <a:lnTo>
                  <a:pt x="968501" y="643128"/>
                </a:lnTo>
                <a:lnTo>
                  <a:pt x="950226" y="575310"/>
                </a:lnTo>
                <a:lnTo>
                  <a:pt x="934974" y="515112"/>
                </a:lnTo>
                <a:lnTo>
                  <a:pt x="911351" y="448056"/>
                </a:lnTo>
                <a:lnTo>
                  <a:pt x="886980" y="387858"/>
                </a:lnTo>
                <a:lnTo>
                  <a:pt x="865644" y="330708"/>
                </a:lnTo>
                <a:lnTo>
                  <a:pt x="832103" y="249174"/>
                </a:lnTo>
                <a:lnTo>
                  <a:pt x="803148" y="168402"/>
                </a:lnTo>
                <a:lnTo>
                  <a:pt x="797826" y="142494"/>
                </a:lnTo>
                <a:lnTo>
                  <a:pt x="794766" y="119634"/>
                </a:lnTo>
                <a:lnTo>
                  <a:pt x="794766" y="1018480"/>
                </a:lnTo>
                <a:lnTo>
                  <a:pt x="829830" y="1016508"/>
                </a:lnTo>
                <a:lnTo>
                  <a:pt x="922794" y="1019556"/>
                </a:lnTo>
                <a:lnTo>
                  <a:pt x="947166" y="1019556"/>
                </a:lnTo>
                <a:lnTo>
                  <a:pt x="962418" y="1016508"/>
                </a:lnTo>
                <a:lnTo>
                  <a:pt x="971550" y="1002030"/>
                </a:lnTo>
                <a:lnTo>
                  <a:pt x="980706" y="985266"/>
                </a:lnTo>
                <a:lnTo>
                  <a:pt x="988326" y="960120"/>
                </a:lnTo>
                <a:lnTo>
                  <a:pt x="995946" y="902208"/>
                </a:lnTo>
                <a:close/>
              </a:path>
            </a:pathLst>
          </a:custGeom>
          <a:solidFill>
            <a:srgbClr val="FFFFFF"/>
          </a:solidFill>
        </p:spPr>
        <p:txBody>
          <a:bodyPr wrap="square" lIns="0" tIns="0" rIns="0" bIns="0" rtlCol="0"/>
          <a:lstStyle/>
          <a:p>
            <a:endParaRPr/>
          </a:p>
        </p:txBody>
      </p:sp>
      <p:sp>
        <p:nvSpPr>
          <p:cNvPr id="5" name="object 5"/>
          <p:cNvSpPr/>
          <p:nvPr/>
        </p:nvSpPr>
        <p:spPr>
          <a:xfrm>
            <a:off x="7232522" y="142239"/>
            <a:ext cx="996315" cy="1092835"/>
          </a:xfrm>
          <a:custGeom>
            <a:avLst/>
            <a:gdLst/>
            <a:ahLst/>
            <a:cxnLst/>
            <a:rect l="l" t="t" r="r" b="b"/>
            <a:pathLst>
              <a:path w="996315" h="1092835">
                <a:moveTo>
                  <a:pt x="63258" y="2286"/>
                </a:moveTo>
                <a:lnTo>
                  <a:pt x="21348" y="33528"/>
                </a:lnTo>
                <a:lnTo>
                  <a:pt x="2298" y="80772"/>
                </a:lnTo>
                <a:lnTo>
                  <a:pt x="0" y="99822"/>
                </a:lnTo>
                <a:lnTo>
                  <a:pt x="0" y="118110"/>
                </a:lnTo>
                <a:lnTo>
                  <a:pt x="3048" y="133350"/>
                </a:lnTo>
                <a:lnTo>
                  <a:pt x="5346" y="150114"/>
                </a:lnTo>
                <a:lnTo>
                  <a:pt x="7632" y="164592"/>
                </a:lnTo>
                <a:lnTo>
                  <a:pt x="18300" y="201168"/>
                </a:lnTo>
                <a:lnTo>
                  <a:pt x="32003" y="242316"/>
                </a:lnTo>
                <a:lnTo>
                  <a:pt x="53340" y="288036"/>
                </a:lnTo>
                <a:lnTo>
                  <a:pt x="74675" y="339852"/>
                </a:lnTo>
                <a:lnTo>
                  <a:pt x="95250" y="384810"/>
                </a:lnTo>
                <a:lnTo>
                  <a:pt x="113550" y="430530"/>
                </a:lnTo>
                <a:lnTo>
                  <a:pt x="134874" y="484632"/>
                </a:lnTo>
                <a:lnTo>
                  <a:pt x="152400" y="554736"/>
                </a:lnTo>
                <a:lnTo>
                  <a:pt x="164604" y="614934"/>
                </a:lnTo>
                <a:lnTo>
                  <a:pt x="176796" y="690372"/>
                </a:lnTo>
                <a:lnTo>
                  <a:pt x="182892" y="771906"/>
                </a:lnTo>
                <a:lnTo>
                  <a:pt x="192024" y="844296"/>
                </a:lnTo>
                <a:lnTo>
                  <a:pt x="192024" y="968502"/>
                </a:lnTo>
                <a:lnTo>
                  <a:pt x="189750" y="999744"/>
                </a:lnTo>
                <a:lnTo>
                  <a:pt x="172974" y="1051560"/>
                </a:lnTo>
                <a:lnTo>
                  <a:pt x="150113" y="1085850"/>
                </a:lnTo>
                <a:lnTo>
                  <a:pt x="144030" y="1092708"/>
                </a:lnTo>
                <a:lnTo>
                  <a:pt x="232422" y="1082802"/>
                </a:lnTo>
                <a:lnTo>
                  <a:pt x="403872" y="1059180"/>
                </a:lnTo>
                <a:lnTo>
                  <a:pt x="545604" y="1040892"/>
                </a:lnTo>
                <a:lnTo>
                  <a:pt x="707898" y="1023366"/>
                </a:lnTo>
                <a:lnTo>
                  <a:pt x="829830" y="1016508"/>
                </a:lnTo>
                <a:lnTo>
                  <a:pt x="922794" y="1019556"/>
                </a:lnTo>
                <a:lnTo>
                  <a:pt x="947166" y="1019556"/>
                </a:lnTo>
                <a:lnTo>
                  <a:pt x="980706" y="985266"/>
                </a:lnTo>
                <a:lnTo>
                  <a:pt x="992124" y="930402"/>
                </a:lnTo>
                <a:lnTo>
                  <a:pt x="995946" y="902208"/>
                </a:lnTo>
                <a:lnTo>
                  <a:pt x="995946" y="860298"/>
                </a:lnTo>
                <a:lnTo>
                  <a:pt x="993648" y="827532"/>
                </a:lnTo>
                <a:lnTo>
                  <a:pt x="992124" y="774954"/>
                </a:lnTo>
                <a:lnTo>
                  <a:pt x="983754" y="717804"/>
                </a:lnTo>
                <a:lnTo>
                  <a:pt x="968501" y="643128"/>
                </a:lnTo>
                <a:lnTo>
                  <a:pt x="950226" y="575310"/>
                </a:lnTo>
                <a:lnTo>
                  <a:pt x="934974" y="515112"/>
                </a:lnTo>
                <a:lnTo>
                  <a:pt x="911351" y="448056"/>
                </a:lnTo>
                <a:lnTo>
                  <a:pt x="886980" y="387858"/>
                </a:lnTo>
                <a:lnTo>
                  <a:pt x="865644" y="330708"/>
                </a:lnTo>
                <a:lnTo>
                  <a:pt x="832103" y="249174"/>
                </a:lnTo>
                <a:lnTo>
                  <a:pt x="814577" y="200406"/>
                </a:lnTo>
                <a:lnTo>
                  <a:pt x="797826" y="142494"/>
                </a:lnTo>
                <a:lnTo>
                  <a:pt x="794766" y="119634"/>
                </a:lnTo>
                <a:lnTo>
                  <a:pt x="794766" y="99060"/>
                </a:lnTo>
                <a:lnTo>
                  <a:pt x="808494" y="25146"/>
                </a:lnTo>
                <a:lnTo>
                  <a:pt x="814577" y="9906"/>
                </a:lnTo>
                <a:lnTo>
                  <a:pt x="73151" y="0"/>
                </a:lnTo>
                <a:lnTo>
                  <a:pt x="63258" y="2286"/>
                </a:lnTo>
                <a:close/>
              </a:path>
            </a:pathLst>
          </a:custGeom>
          <a:ln w="7937">
            <a:solidFill>
              <a:srgbClr val="010101"/>
            </a:solidFill>
          </a:ln>
        </p:spPr>
        <p:txBody>
          <a:bodyPr wrap="square" lIns="0" tIns="0" rIns="0" bIns="0" rtlCol="0"/>
          <a:lstStyle/>
          <a:p>
            <a:endParaRPr/>
          </a:p>
        </p:txBody>
      </p:sp>
      <p:sp>
        <p:nvSpPr>
          <p:cNvPr id="6" name="object 6"/>
          <p:cNvSpPr/>
          <p:nvPr/>
        </p:nvSpPr>
        <p:spPr>
          <a:xfrm>
            <a:off x="7285101" y="193294"/>
            <a:ext cx="82550" cy="71755"/>
          </a:xfrm>
          <a:custGeom>
            <a:avLst/>
            <a:gdLst/>
            <a:ahLst/>
            <a:cxnLst/>
            <a:rect l="l" t="t" r="r" b="b"/>
            <a:pathLst>
              <a:path w="82550" h="71754">
                <a:moveTo>
                  <a:pt x="82296" y="5334"/>
                </a:moveTo>
                <a:lnTo>
                  <a:pt x="57912" y="0"/>
                </a:lnTo>
                <a:lnTo>
                  <a:pt x="48780" y="762"/>
                </a:lnTo>
                <a:lnTo>
                  <a:pt x="42672" y="762"/>
                </a:lnTo>
                <a:lnTo>
                  <a:pt x="3822" y="17526"/>
                </a:lnTo>
                <a:lnTo>
                  <a:pt x="0" y="35052"/>
                </a:lnTo>
                <a:lnTo>
                  <a:pt x="1524" y="43434"/>
                </a:lnTo>
                <a:lnTo>
                  <a:pt x="29730" y="70866"/>
                </a:lnTo>
                <a:lnTo>
                  <a:pt x="39624" y="71628"/>
                </a:lnTo>
                <a:lnTo>
                  <a:pt x="61722" y="65532"/>
                </a:lnTo>
                <a:lnTo>
                  <a:pt x="82296" y="5334"/>
                </a:lnTo>
                <a:close/>
              </a:path>
            </a:pathLst>
          </a:custGeom>
          <a:solidFill>
            <a:srgbClr val="808080"/>
          </a:solidFill>
        </p:spPr>
        <p:txBody>
          <a:bodyPr wrap="square" lIns="0" tIns="0" rIns="0" bIns="0" rtlCol="0"/>
          <a:lstStyle/>
          <a:p>
            <a:endParaRPr/>
          </a:p>
        </p:txBody>
      </p:sp>
      <p:sp>
        <p:nvSpPr>
          <p:cNvPr id="7" name="object 7"/>
          <p:cNvSpPr/>
          <p:nvPr/>
        </p:nvSpPr>
        <p:spPr>
          <a:xfrm>
            <a:off x="7285101" y="193294"/>
            <a:ext cx="82550" cy="71755"/>
          </a:xfrm>
          <a:custGeom>
            <a:avLst/>
            <a:gdLst/>
            <a:ahLst/>
            <a:cxnLst/>
            <a:rect l="l" t="t" r="r" b="b"/>
            <a:pathLst>
              <a:path w="82550" h="71754">
                <a:moveTo>
                  <a:pt x="82296" y="5334"/>
                </a:moveTo>
                <a:lnTo>
                  <a:pt x="61722" y="65532"/>
                </a:lnTo>
                <a:lnTo>
                  <a:pt x="39624" y="71628"/>
                </a:lnTo>
                <a:lnTo>
                  <a:pt x="29730" y="70866"/>
                </a:lnTo>
                <a:lnTo>
                  <a:pt x="1524" y="43434"/>
                </a:lnTo>
                <a:lnTo>
                  <a:pt x="0" y="35052"/>
                </a:lnTo>
                <a:lnTo>
                  <a:pt x="762" y="24384"/>
                </a:lnTo>
                <a:lnTo>
                  <a:pt x="34302" y="2286"/>
                </a:lnTo>
                <a:lnTo>
                  <a:pt x="42672" y="762"/>
                </a:lnTo>
                <a:lnTo>
                  <a:pt x="48780" y="762"/>
                </a:lnTo>
                <a:lnTo>
                  <a:pt x="57912" y="0"/>
                </a:lnTo>
                <a:lnTo>
                  <a:pt x="82296" y="5334"/>
                </a:lnTo>
                <a:close/>
              </a:path>
            </a:pathLst>
          </a:custGeom>
          <a:ln w="7937">
            <a:solidFill>
              <a:srgbClr val="010101"/>
            </a:solidFill>
          </a:ln>
        </p:spPr>
        <p:txBody>
          <a:bodyPr wrap="square" lIns="0" tIns="0" rIns="0" bIns="0" rtlCol="0"/>
          <a:lstStyle/>
          <a:p>
            <a:endParaRPr/>
          </a:p>
        </p:txBody>
      </p:sp>
      <p:sp>
        <p:nvSpPr>
          <p:cNvPr id="8" name="object 8"/>
          <p:cNvSpPr/>
          <p:nvPr/>
        </p:nvSpPr>
        <p:spPr>
          <a:xfrm>
            <a:off x="7317117" y="188721"/>
            <a:ext cx="57150" cy="59055"/>
          </a:xfrm>
          <a:custGeom>
            <a:avLst/>
            <a:gdLst/>
            <a:ahLst/>
            <a:cxnLst/>
            <a:rect l="l" t="t" r="r" b="b"/>
            <a:pathLst>
              <a:path w="57150" h="59054">
                <a:moveTo>
                  <a:pt x="57150" y="48768"/>
                </a:moveTo>
                <a:lnTo>
                  <a:pt x="52578" y="0"/>
                </a:lnTo>
                <a:lnTo>
                  <a:pt x="0" y="6858"/>
                </a:lnTo>
                <a:lnTo>
                  <a:pt x="10655" y="14478"/>
                </a:lnTo>
                <a:lnTo>
                  <a:pt x="15240" y="22098"/>
                </a:lnTo>
                <a:lnTo>
                  <a:pt x="18288" y="29718"/>
                </a:lnTo>
                <a:lnTo>
                  <a:pt x="18288" y="57047"/>
                </a:lnTo>
                <a:lnTo>
                  <a:pt x="57150" y="48768"/>
                </a:lnTo>
                <a:close/>
              </a:path>
              <a:path w="57150" h="59054">
                <a:moveTo>
                  <a:pt x="18288" y="57047"/>
                </a:moveTo>
                <a:lnTo>
                  <a:pt x="18288" y="41148"/>
                </a:lnTo>
                <a:lnTo>
                  <a:pt x="16001" y="49530"/>
                </a:lnTo>
                <a:lnTo>
                  <a:pt x="10655" y="58674"/>
                </a:lnTo>
                <a:lnTo>
                  <a:pt x="18288" y="57047"/>
                </a:lnTo>
                <a:close/>
              </a:path>
            </a:pathLst>
          </a:custGeom>
          <a:solidFill>
            <a:srgbClr val="010101"/>
          </a:solidFill>
        </p:spPr>
        <p:txBody>
          <a:bodyPr wrap="square" lIns="0" tIns="0" rIns="0" bIns="0" rtlCol="0"/>
          <a:lstStyle/>
          <a:p>
            <a:endParaRPr/>
          </a:p>
        </p:txBody>
      </p:sp>
      <p:sp>
        <p:nvSpPr>
          <p:cNvPr id="9" name="object 9"/>
          <p:cNvSpPr/>
          <p:nvPr/>
        </p:nvSpPr>
        <p:spPr>
          <a:xfrm>
            <a:off x="7317117" y="188721"/>
            <a:ext cx="57150" cy="59055"/>
          </a:xfrm>
          <a:custGeom>
            <a:avLst/>
            <a:gdLst/>
            <a:ahLst/>
            <a:cxnLst/>
            <a:rect l="l" t="t" r="r" b="b"/>
            <a:pathLst>
              <a:path w="57150" h="59054">
                <a:moveTo>
                  <a:pt x="0" y="6858"/>
                </a:moveTo>
                <a:lnTo>
                  <a:pt x="10655" y="14478"/>
                </a:lnTo>
                <a:lnTo>
                  <a:pt x="15240" y="22098"/>
                </a:lnTo>
                <a:lnTo>
                  <a:pt x="18288" y="29718"/>
                </a:lnTo>
                <a:lnTo>
                  <a:pt x="18288" y="41148"/>
                </a:lnTo>
                <a:lnTo>
                  <a:pt x="16001" y="49530"/>
                </a:lnTo>
                <a:lnTo>
                  <a:pt x="10655" y="58674"/>
                </a:lnTo>
                <a:lnTo>
                  <a:pt x="57150" y="48768"/>
                </a:lnTo>
                <a:lnTo>
                  <a:pt x="52578" y="0"/>
                </a:lnTo>
                <a:lnTo>
                  <a:pt x="0" y="6858"/>
                </a:lnTo>
                <a:close/>
              </a:path>
            </a:pathLst>
          </a:custGeom>
          <a:ln w="7937">
            <a:solidFill>
              <a:srgbClr val="010101"/>
            </a:solidFill>
          </a:ln>
        </p:spPr>
        <p:txBody>
          <a:bodyPr wrap="square" lIns="0" tIns="0" rIns="0" bIns="0" rtlCol="0"/>
          <a:lstStyle/>
          <a:p>
            <a:endParaRPr/>
          </a:p>
        </p:txBody>
      </p:sp>
      <p:sp>
        <p:nvSpPr>
          <p:cNvPr id="10" name="object 10"/>
          <p:cNvSpPr/>
          <p:nvPr/>
        </p:nvSpPr>
        <p:spPr>
          <a:xfrm>
            <a:off x="7301115" y="144526"/>
            <a:ext cx="833755" cy="120650"/>
          </a:xfrm>
          <a:custGeom>
            <a:avLst/>
            <a:gdLst/>
            <a:ahLst/>
            <a:cxnLst/>
            <a:rect l="l" t="t" r="r" b="b"/>
            <a:pathLst>
              <a:path w="833754" h="120650">
                <a:moveTo>
                  <a:pt x="833627" y="76961"/>
                </a:moveTo>
                <a:lnTo>
                  <a:pt x="821423" y="33527"/>
                </a:lnTo>
                <a:lnTo>
                  <a:pt x="788657" y="8381"/>
                </a:lnTo>
                <a:lnTo>
                  <a:pt x="0" y="0"/>
                </a:lnTo>
                <a:lnTo>
                  <a:pt x="22085" y="3047"/>
                </a:lnTo>
                <a:lnTo>
                  <a:pt x="29705" y="5333"/>
                </a:lnTo>
                <a:lnTo>
                  <a:pt x="55625" y="41909"/>
                </a:lnTo>
                <a:lnTo>
                  <a:pt x="56388" y="52577"/>
                </a:lnTo>
                <a:lnTo>
                  <a:pt x="57150" y="60959"/>
                </a:lnTo>
                <a:lnTo>
                  <a:pt x="57150" y="116066"/>
                </a:lnTo>
                <a:lnTo>
                  <a:pt x="72390" y="114299"/>
                </a:lnTo>
                <a:lnTo>
                  <a:pt x="129540" y="105155"/>
                </a:lnTo>
                <a:lnTo>
                  <a:pt x="220980" y="99059"/>
                </a:lnTo>
                <a:lnTo>
                  <a:pt x="296418" y="92963"/>
                </a:lnTo>
                <a:lnTo>
                  <a:pt x="386321" y="92963"/>
                </a:lnTo>
                <a:lnTo>
                  <a:pt x="486156" y="96011"/>
                </a:lnTo>
                <a:lnTo>
                  <a:pt x="609600" y="99059"/>
                </a:lnTo>
                <a:lnTo>
                  <a:pt x="728459" y="108203"/>
                </a:lnTo>
                <a:lnTo>
                  <a:pt x="776477" y="117347"/>
                </a:lnTo>
                <a:lnTo>
                  <a:pt x="790181" y="119633"/>
                </a:lnTo>
                <a:lnTo>
                  <a:pt x="805434" y="119633"/>
                </a:lnTo>
                <a:lnTo>
                  <a:pt x="816101" y="117347"/>
                </a:lnTo>
                <a:lnTo>
                  <a:pt x="824484" y="108203"/>
                </a:lnTo>
                <a:lnTo>
                  <a:pt x="829805" y="97535"/>
                </a:lnTo>
                <a:lnTo>
                  <a:pt x="832103" y="87629"/>
                </a:lnTo>
                <a:lnTo>
                  <a:pt x="833627" y="76961"/>
                </a:lnTo>
                <a:close/>
              </a:path>
              <a:path w="833754" h="120650">
                <a:moveTo>
                  <a:pt x="57150" y="116066"/>
                </a:moveTo>
                <a:lnTo>
                  <a:pt x="57150" y="60959"/>
                </a:lnTo>
                <a:lnTo>
                  <a:pt x="55625" y="73151"/>
                </a:lnTo>
                <a:lnTo>
                  <a:pt x="53340" y="86105"/>
                </a:lnTo>
                <a:lnTo>
                  <a:pt x="48006" y="96011"/>
                </a:lnTo>
                <a:lnTo>
                  <a:pt x="39611" y="106679"/>
                </a:lnTo>
                <a:lnTo>
                  <a:pt x="28956" y="114299"/>
                </a:lnTo>
                <a:lnTo>
                  <a:pt x="19812" y="120395"/>
                </a:lnTo>
                <a:lnTo>
                  <a:pt x="57150" y="116066"/>
                </a:lnTo>
                <a:close/>
              </a:path>
            </a:pathLst>
          </a:custGeom>
          <a:solidFill>
            <a:srgbClr val="FFFFFF"/>
          </a:solidFill>
        </p:spPr>
        <p:txBody>
          <a:bodyPr wrap="square" lIns="0" tIns="0" rIns="0" bIns="0" rtlCol="0"/>
          <a:lstStyle/>
          <a:p>
            <a:endParaRPr/>
          </a:p>
        </p:txBody>
      </p:sp>
      <p:sp>
        <p:nvSpPr>
          <p:cNvPr id="11" name="object 11"/>
          <p:cNvSpPr/>
          <p:nvPr/>
        </p:nvSpPr>
        <p:spPr>
          <a:xfrm>
            <a:off x="7301115" y="144526"/>
            <a:ext cx="833755" cy="120650"/>
          </a:xfrm>
          <a:custGeom>
            <a:avLst/>
            <a:gdLst/>
            <a:ahLst/>
            <a:cxnLst/>
            <a:rect l="l" t="t" r="r" b="b"/>
            <a:pathLst>
              <a:path w="833754" h="120650">
                <a:moveTo>
                  <a:pt x="788657" y="8381"/>
                </a:moveTo>
                <a:lnTo>
                  <a:pt x="0" y="0"/>
                </a:lnTo>
                <a:lnTo>
                  <a:pt x="22085" y="3047"/>
                </a:lnTo>
                <a:lnTo>
                  <a:pt x="29705" y="5333"/>
                </a:lnTo>
                <a:lnTo>
                  <a:pt x="55625" y="41909"/>
                </a:lnTo>
                <a:lnTo>
                  <a:pt x="56388" y="52577"/>
                </a:lnTo>
                <a:lnTo>
                  <a:pt x="57150" y="60959"/>
                </a:lnTo>
                <a:lnTo>
                  <a:pt x="39611" y="106679"/>
                </a:lnTo>
                <a:lnTo>
                  <a:pt x="19812" y="120395"/>
                </a:lnTo>
                <a:lnTo>
                  <a:pt x="72390" y="114299"/>
                </a:lnTo>
                <a:lnTo>
                  <a:pt x="129540" y="105155"/>
                </a:lnTo>
                <a:lnTo>
                  <a:pt x="220980" y="99059"/>
                </a:lnTo>
                <a:lnTo>
                  <a:pt x="296418" y="92963"/>
                </a:lnTo>
                <a:lnTo>
                  <a:pt x="386321" y="92963"/>
                </a:lnTo>
                <a:lnTo>
                  <a:pt x="486156" y="96011"/>
                </a:lnTo>
                <a:lnTo>
                  <a:pt x="609600" y="99059"/>
                </a:lnTo>
                <a:lnTo>
                  <a:pt x="728459" y="108203"/>
                </a:lnTo>
                <a:lnTo>
                  <a:pt x="776477" y="117347"/>
                </a:lnTo>
                <a:lnTo>
                  <a:pt x="790181" y="119633"/>
                </a:lnTo>
                <a:lnTo>
                  <a:pt x="805434" y="119633"/>
                </a:lnTo>
                <a:lnTo>
                  <a:pt x="816101" y="117347"/>
                </a:lnTo>
                <a:lnTo>
                  <a:pt x="824484" y="108203"/>
                </a:lnTo>
                <a:lnTo>
                  <a:pt x="829805" y="97535"/>
                </a:lnTo>
                <a:lnTo>
                  <a:pt x="832103" y="87629"/>
                </a:lnTo>
                <a:lnTo>
                  <a:pt x="833627" y="76961"/>
                </a:lnTo>
                <a:lnTo>
                  <a:pt x="831329" y="57911"/>
                </a:lnTo>
                <a:lnTo>
                  <a:pt x="809231" y="19049"/>
                </a:lnTo>
                <a:lnTo>
                  <a:pt x="799338" y="12191"/>
                </a:lnTo>
                <a:lnTo>
                  <a:pt x="788657" y="8381"/>
                </a:lnTo>
                <a:close/>
              </a:path>
            </a:pathLst>
          </a:custGeom>
          <a:ln w="7937">
            <a:solidFill>
              <a:srgbClr val="010101"/>
            </a:solidFill>
          </a:ln>
        </p:spPr>
        <p:txBody>
          <a:bodyPr wrap="square" lIns="0" tIns="0" rIns="0" bIns="0" rtlCol="0"/>
          <a:lstStyle/>
          <a:p>
            <a:endParaRPr/>
          </a:p>
        </p:txBody>
      </p:sp>
      <p:sp>
        <p:nvSpPr>
          <p:cNvPr id="12" name="object 12"/>
          <p:cNvSpPr/>
          <p:nvPr/>
        </p:nvSpPr>
        <p:spPr>
          <a:xfrm>
            <a:off x="7932801" y="1023874"/>
            <a:ext cx="268605" cy="295275"/>
          </a:xfrm>
          <a:custGeom>
            <a:avLst/>
            <a:gdLst/>
            <a:ahLst/>
            <a:cxnLst/>
            <a:rect l="l" t="t" r="r" b="b"/>
            <a:pathLst>
              <a:path w="268604" h="295275">
                <a:moveTo>
                  <a:pt x="268224" y="272033"/>
                </a:moveTo>
                <a:lnTo>
                  <a:pt x="263664" y="208788"/>
                </a:lnTo>
                <a:lnTo>
                  <a:pt x="251472" y="158496"/>
                </a:lnTo>
                <a:lnTo>
                  <a:pt x="238518" y="99822"/>
                </a:lnTo>
                <a:lnTo>
                  <a:pt x="227838" y="57150"/>
                </a:lnTo>
                <a:lnTo>
                  <a:pt x="220992" y="23622"/>
                </a:lnTo>
                <a:lnTo>
                  <a:pt x="217944" y="0"/>
                </a:lnTo>
                <a:lnTo>
                  <a:pt x="92214" y="15240"/>
                </a:lnTo>
                <a:lnTo>
                  <a:pt x="66294" y="113538"/>
                </a:lnTo>
                <a:lnTo>
                  <a:pt x="35826" y="198882"/>
                </a:lnTo>
                <a:lnTo>
                  <a:pt x="0" y="294894"/>
                </a:lnTo>
                <a:lnTo>
                  <a:pt x="29730" y="275844"/>
                </a:lnTo>
                <a:lnTo>
                  <a:pt x="64020" y="254508"/>
                </a:lnTo>
                <a:lnTo>
                  <a:pt x="99072" y="237744"/>
                </a:lnTo>
                <a:lnTo>
                  <a:pt x="128028" y="232410"/>
                </a:lnTo>
                <a:lnTo>
                  <a:pt x="135648" y="230944"/>
                </a:lnTo>
                <a:lnTo>
                  <a:pt x="135648" y="196596"/>
                </a:lnTo>
                <a:lnTo>
                  <a:pt x="150875" y="194310"/>
                </a:lnTo>
                <a:lnTo>
                  <a:pt x="169176" y="198882"/>
                </a:lnTo>
                <a:lnTo>
                  <a:pt x="186702" y="207264"/>
                </a:lnTo>
                <a:lnTo>
                  <a:pt x="201180" y="216408"/>
                </a:lnTo>
                <a:lnTo>
                  <a:pt x="213372" y="226314"/>
                </a:lnTo>
                <a:lnTo>
                  <a:pt x="226326" y="236219"/>
                </a:lnTo>
                <a:lnTo>
                  <a:pt x="245376" y="254507"/>
                </a:lnTo>
                <a:lnTo>
                  <a:pt x="268224" y="272033"/>
                </a:lnTo>
                <a:close/>
              </a:path>
              <a:path w="268604" h="295275">
                <a:moveTo>
                  <a:pt x="147840" y="228600"/>
                </a:moveTo>
                <a:lnTo>
                  <a:pt x="135648" y="196596"/>
                </a:lnTo>
                <a:lnTo>
                  <a:pt x="135648" y="230944"/>
                </a:lnTo>
                <a:lnTo>
                  <a:pt x="147840" y="228600"/>
                </a:lnTo>
                <a:close/>
              </a:path>
            </a:pathLst>
          </a:custGeom>
          <a:solidFill>
            <a:srgbClr val="FF0101"/>
          </a:solidFill>
        </p:spPr>
        <p:txBody>
          <a:bodyPr wrap="square" lIns="0" tIns="0" rIns="0" bIns="0" rtlCol="0"/>
          <a:lstStyle/>
          <a:p>
            <a:endParaRPr/>
          </a:p>
        </p:txBody>
      </p:sp>
      <p:sp>
        <p:nvSpPr>
          <p:cNvPr id="13" name="object 13"/>
          <p:cNvSpPr/>
          <p:nvPr/>
        </p:nvSpPr>
        <p:spPr>
          <a:xfrm>
            <a:off x="7932801" y="1023874"/>
            <a:ext cx="268605" cy="295275"/>
          </a:xfrm>
          <a:custGeom>
            <a:avLst/>
            <a:gdLst/>
            <a:ahLst/>
            <a:cxnLst/>
            <a:rect l="l" t="t" r="r" b="b"/>
            <a:pathLst>
              <a:path w="268604" h="295275">
                <a:moveTo>
                  <a:pt x="92214" y="15240"/>
                </a:moveTo>
                <a:lnTo>
                  <a:pt x="66294" y="113538"/>
                </a:lnTo>
                <a:lnTo>
                  <a:pt x="35826" y="198882"/>
                </a:lnTo>
                <a:lnTo>
                  <a:pt x="0" y="294894"/>
                </a:lnTo>
                <a:lnTo>
                  <a:pt x="29730" y="275844"/>
                </a:lnTo>
                <a:lnTo>
                  <a:pt x="64020" y="254508"/>
                </a:lnTo>
                <a:lnTo>
                  <a:pt x="99072" y="237744"/>
                </a:lnTo>
                <a:lnTo>
                  <a:pt x="128028" y="232410"/>
                </a:lnTo>
                <a:lnTo>
                  <a:pt x="147840" y="228600"/>
                </a:lnTo>
                <a:lnTo>
                  <a:pt x="135648" y="196596"/>
                </a:lnTo>
                <a:lnTo>
                  <a:pt x="150875" y="194310"/>
                </a:lnTo>
                <a:lnTo>
                  <a:pt x="169176" y="198882"/>
                </a:lnTo>
                <a:lnTo>
                  <a:pt x="186702" y="207264"/>
                </a:lnTo>
                <a:lnTo>
                  <a:pt x="201180" y="216408"/>
                </a:lnTo>
                <a:lnTo>
                  <a:pt x="213372" y="226314"/>
                </a:lnTo>
                <a:lnTo>
                  <a:pt x="226326" y="236219"/>
                </a:lnTo>
                <a:lnTo>
                  <a:pt x="245376" y="254507"/>
                </a:lnTo>
                <a:lnTo>
                  <a:pt x="268224" y="272033"/>
                </a:lnTo>
                <a:lnTo>
                  <a:pt x="263664" y="208788"/>
                </a:lnTo>
                <a:lnTo>
                  <a:pt x="251472" y="158496"/>
                </a:lnTo>
                <a:lnTo>
                  <a:pt x="238518" y="99822"/>
                </a:lnTo>
                <a:lnTo>
                  <a:pt x="227838" y="57150"/>
                </a:lnTo>
                <a:lnTo>
                  <a:pt x="220992" y="23622"/>
                </a:lnTo>
                <a:lnTo>
                  <a:pt x="217944" y="0"/>
                </a:lnTo>
                <a:lnTo>
                  <a:pt x="92214" y="15240"/>
                </a:lnTo>
                <a:close/>
              </a:path>
            </a:pathLst>
          </a:custGeom>
          <a:ln w="4762">
            <a:solidFill>
              <a:srgbClr val="010101"/>
            </a:solidFill>
          </a:ln>
        </p:spPr>
        <p:txBody>
          <a:bodyPr wrap="square" lIns="0" tIns="0" rIns="0" bIns="0" rtlCol="0"/>
          <a:lstStyle/>
          <a:p>
            <a:endParaRPr/>
          </a:p>
        </p:txBody>
      </p:sp>
      <p:sp>
        <p:nvSpPr>
          <p:cNvPr id="14" name="object 14"/>
          <p:cNvSpPr/>
          <p:nvPr/>
        </p:nvSpPr>
        <p:spPr>
          <a:xfrm>
            <a:off x="8004441" y="917194"/>
            <a:ext cx="163195" cy="155575"/>
          </a:xfrm>
          <a:custGeom>
            <a:avLst/>
            <a:gdLst/>
            <a:ahLst/>
            <a:cxnLst/>
            <a:rect l="l" t="t" r="r" b="b"/>
            <a:pathLst>
              <a:path w="163195" h="155575">
                <a:moveTo>
                  <a:pt x="163055" y="77723"/>
                </a:moveTo>
                <a:lnTo>
                  <a:pt x="156638" y="47577"/>
                </a:lnTo>
                <a:lnTo>
                  <a:pt x="139149" y="22859"/>
                </a:lnTo>
                <a:lnTo>
                  <a:pt x="113233" y="6143"/>
                </a:lnTo>
                <a:lnTo>
                  <a:pt x="81534" y="0"/>
                </a:lnTo>
                <a:lnTo>
                  <a:pt x="49827" y="6143"/>
                </a:lnTo>
                <a:lnTo>
                  <a:pt x="23907" y="22859"/>
                </a:lnTo>
                <a:lnTo>
                  <a:pt x="6417" y="47577"/>
                </a:lnTo>
                <a:lnTo>
                  <a:pt x="0" y="77723"/>
                </a:lnTo>
                <a:lnTo>
                  <a:pt x="6417" y="108192"/>
                </a:lnTo>
                <a:lnTo>
                  <a:pt x="23907" y="132873"/>
                </a:lnTo>
                <a:lnTo>
                  <a:pt x="49827" y="149411"/>
                </a:lnTo>
                <a:lnTo>
                  <a:pt x="81534" y="155447"/>
                </a:lnTo>
                <a:lnTo>
                  <a:pt x="113233" y="149411"/>
                </a:lnTo>
                <a:lnTo>
                  <a:pt x="139149" y="132873"/>
                </a:lnTo>
                <a:lnTo>
                  <a:pt x="156638" y="108192"/>
                </a:lnTo>
                <a:lnTo>
                  <a:pt x="163055" y="77723"/>
                </a:lnTo>
                <a:close/>
              </a:path>
            </a:pathLst>
          </a:custGeom>
          <a:solidFill>
            <a:srgbClr val="FFFF01"/>
          </a:solidFill>
        </p:spPr>
        <p:txBody>
          <a:bodyPr wrap="square" lIns="0" tIns="0" rIns="0" bIns="0" rtlCol="0"/>
          <a:lstStyle/>
          <a:p>
            <a:endParaRPr/>
          </a:p>
        </p:txBody>
      </p:sp>
      <p:sp>
        <p:nvSpPr>
          <p:cNvPr id="15" name="object 15"/>
          <p:cNvSpPr/>
          <p:nvPr/>
        </p:nvSpPr>
        <p:spPr>
          <a:xfrm>
            <a:off x="8004441" y="917194"/>
            <a:ext cx="163195" cy="155575"/>
          </a:xfrm>
          <a:custGeom>
            <a:avLst/>
            <a:gdLst/>
            <a:ahLst/>
            <a:cxnLst/>
            <a:rect l="l" t="t" r="r" b="b"/>
            <a:pathLst>
              <a:path w="163195" h="155575">
                <a:moveTo>
                  <a:pt x="81534" y="0"/>
                </a:moveTo>
                <a:lnTo>
                  <a:pt x="49827" y="6143"/>
                </a:lnTo>
                <a:lnTo>
                  <a:pt x="23907" y="22859"/>
                </a:lnTo>
                <a:lnTo>
                  <a:pt x="6417" y="47577"/>
                </a:lnTo>
                <a:lnTo>
                  <a:pt x="0" y="77723"/>
                </a:lnTo>
                <a:lnTo>
                  <a:pt x="6417" y="108192"/>
                </a:lnTo>
                <a:lnTo>
                  <a:pt x="23907" y="132873"/>
                </a:lnTo>
                <a:lnTo>
                  <a:pt x="49827" y="149411"/>
                </a:lnTo>
                <a:lnTo>
                  <a:pt x="81534" y="155447"/>
                </a:lnTo>
                <a:lnTo>
                  <a:pt x="113233" y="149411"/>
                </a:lnTo>
                <a:lnTo>
                  <a:pt x="139149" y="132873"/>
                </a:lnTo>
                <a:lnTo>
                  <a:pt x="156638" y="108192"/>
                </a:lnTo>
                <a:lnTo>
                  <a:pt x="163055" y="77723"/>
                </a:lnTo>
                <a:lnTo>
                  <a:pt x="156638" y="47577"/>
                </a:lnTo>
                <a:lnTo>
                  <a:pt x="139149" y="22859"/>
                </a:lnTo>
                <a:lnTo>
                  <a:pt x="113233" y="6143"/>
                </a:lnTo>
                <a:lnTo>
                  <a:pt x="81534" y="0"/>
                </a:lnTo>
                <a:close/>
              </a:path>
            </a:pathLst>
          </a:custGeom>
          <a:ln w="4762">
            <a:solidFill>
              <a:srgbClr val="010101"/>
            </a:solidFill>
          </a:ln>
        </p:spPr>
        <p:txBody>
          <a:bodyPr wrap="square" lIns="0" tIns="0" rIns="0" bIns="0" rtlCol="0"/>
          <a:lstStyle/>
          <a:p>
            <a:endParaRPr/>
          </a:p>
        </p:txBody>
      </p:sp>
      <p:sp>
        <p:nvSpPr>
          <p:cNvPr id="16" name="object 16"/>
          <p:cNvSpPr/>
          <p:nvPr/>
        </p:nvSpPr>
        <p:spPr>
          <a:xfrm>
            <a:off x="8007477" y="921766"/>
            <a:ext cx="154305" cy="151130"/>
          </a:xfrm>
          <a:custGeom>
            <a:avLst/>
            <a:gdLst/>
            <a:ahLst/>
            <a:cxnLst/>
            <a:rect l="l" t="t" r="r" b="b"/>
            <a:pathLst>
              <a:path w="154304" h="151130">
                <a:moveTo>
                  <a:pt x="28194" y="81534"/>
                </a:moveTo>
                <a:lnTo>
                  <a:pt x="28194" y="67818"/>
                </a:lnTo>
                <a:lnTo>
                  <a:pt x="0" y="74676"/>
                </a:lnTo>
                <a:lnTo>
                  <a:pt x="28194" y="81534"/>
                </a:lnTo>
                <a:close/>
              </a:path>
              <a:path w="154304" h="151130">
                <a:moveTo>
                  <a:pt x="29718" y="94488"/>
                </a:moveTo>
                <a:lnTo>
                  <a:pt x="29718" y="57150"/>
                </a:lnTo>
                <a:lnTo>
                  <a:pt x="3048" y="54102"/>
                </a:lnTo>
                <a:lnTo>
                  <a:pt x="28194" y="67818"/>
                </a:lnTo>
                <a:lnTo>
                  <a:pt x="28194" y="94444"/>
                </a:lnTo>
                <a:lnTo>
                  <a:pt x="29718" y="94488"/>
                </a:lnTo>
                <a:close/>
              </a:path>
              <a:path w="154304" h="151130">
                <a:moveTo>
                  <a:pt x="28194" y="94444"/>
                </a:moveTo>
                <a:lnTo>
                  <a:pt x="28194" y="81534"/>
                </a:lnTo>
                <a:lnTo>
                  <a:pt x="3048" y="93726"/>
                </a:lnTo>
                <a:lnTo>
                  <a:pt x="28194" y="94444"/>
                </a:lnTo>
                <a:close/>
              </a:path>
              <a:path w="154304" h="151130">
                <a:moveTo>
                  <a:pt x="29718" y="107315"/>
                </a:moveTo>
                <a:lnTo>
                  <a:pt x="29718" y="94488"/>
                </a:lnTo>
                <a:lnTo>
                  <a:pt x="9918" y="113538"/>
                </a:lnTo>
                <a:lnTo>
                  <a:pt x="29718" y="107315"/>
                </a:lnTo>
                <a:close/>
              </a:path>
              <a:path w="154304" h="151130">
                <a:moveTo>
                  <a:pt x="36588" y="105156"/>
                </a:moveTo>
                <a:lnTo>
                  <a:pt x="36588" y="45720"/>
                </a:lnTo>
                <a:lnTo>
                  <a:pt x="10668" y="36576"/>
                </a:lnTo>
                <a:lnTo>
                  <a:pt x="29718" y="57150"/>
                </a:lnTo>
                <a:lnTo>
                  <a:pt x="29718" y="107315"/>
                </a:lnTo>
                <a:lnTo>
                  <a:pt x="36588" y="105156"/>
                </a:lnTo>
                <a:close/>
              </a:path>
              <a:path w="154304" h="151130">
                <a:moveTo>
                  <a:pt x="36588" y="120364"/>
                </a:moveTo>
                <a:lnTo>
                  <a:pt x="36588" y="105156"/>
                </a:lnTo>
                <a:lnTo>
                  <a:pt x="22098" y="128778"/>
                </a:lnTo>
                <a:lnTo>
                  <a:pt x="36588" y="120364"/>
                </a:lnTo>
                <a:close/>
              </a:path>
              <a:path w="154304" h="151130">
                <a:moveTo>
                  <a:pt x="45720" y="115062"/>
                </a:moveTo>
                <a:lnTo>
                  <a:pt x="45720" y="36576"/>
                </a:lnTo>
                <a:lnTo>
                  <a:pt x="25146" y="21336"/>
                </a:lnTo>
                <a:lnTo>
                  <a:pt x="36588" y="45720"/>
                </a:lnTo>
                <a:lnTo>
                  <a:pt x="36588" y="120364"/>
                </a:lnTo>
                <a:lnTo>
                  <a:pt x="45720" y="115062"/>
                </a:lnTo>
                <a:close/>
              </a:path>
              <a:path w="154304" h="151130">
                <a:moveTo>
                  <a:pt x="57912" y="142329"/>
                </a:moveTo>
                <a:lnTo>
                  <a:pt x="57912" y="30480"/>
                </a:lnTo>
                <a:lnTo>
                  <a:pt x="38100" y="9906"/>
                </a:lnTo>
                <a:lnTo>
                  <a:pt x="45720" y="36576"/>
                </a:lnTo>
                <a:lnTo>
                  <a:pt x="45720" y="132262"/>
                </a:lnTo>
                <a:lnTo>
                  <a:pt x="55638" y="121920"/>
                </a:lnTo>
                <a:lnTo>
                  <a:pt x="55638" y="147018"/>
                </a:lnTo>
                <a:lnTo>
                  <a:pt x="57912" y="142329"/>
                </a:lnTo>
                <a:close/>
              </a:path>
              <a:path w="154304" h="151130">
                <a:moveTo>
                  <a:pt x="45720" y="132262"/>
                </a:moveTo>
                <a:lnTo>
                  <a:pt x="45720" y="115062"/>
                </a:lnTo>
                <a:lnTo>
                  <a:pt x="38100" y="140208"/>
                </a:lnTo>
                <a:lnTo>
                  <a:pt x="45720" y="132262"/>
                </a:lnTo>
                <a:close/>
              </a:path>
              <a:path w="154304" h="151130">
                <a:moveTo>
                  <a:pt x="102870" y="4572"/>
                </a:moveTo>
                <a:lnTo>
                  <a:pt x="86118" y="26670"/>
                </a:lnTo>
                <a:lnTo>
                  <a:pt x="75450" y="0"/>
                </a:lnTo>
                <a:lnTo>
                  <a:pt x="70116" y="27432"/>
                </a:lnTo>
                <a:lnTo>
                  <a:pt x="54876" y="3810"/>
                </a:lnTo>
                <a:lnTo>
                  <a:pt x="57912" y="30480"/>
                </a:lnTo>
                <a:lnTo>
                  <a:pt x="57912" y="142329"/>
                </a:lnTo>
                <a:lnTo>
                  <a:pt x="67068" y="123444"/>
                </a:lnTo>
                <a:lnTo>
                  <a:pt x="75450" y="150876"/>
                </a:lnTo>
                <a:lnTo>
                  <a:pt x="82296" y="124968"/>
                </a:lnTo>
                <a:lnTo>
                  <a:pt x="90690" y="149352"/>
                </a:lnTo>
                <a:lnTo>
                  <a:pt x="96012" y="122682"/>
                </a:lnTo>
                <a:lnTo>
                  <a:pt x="99072" y="127268"/>
                </a:lnTo>
                <a:lnTo>
                  <a:pt x="99072" y="30480"/>
                </a:lnTo>
                <a:lnTo>
                  <a:pt x="102870" y="4572"/>
                </a:lnTo>
                <a:close/>
              </a:path>
              <a:path w="154304" h="151130">
                <a:moveTo>
                  <a:pt x="55638" y="147018"/>
                </a:moveTo>
                <a:lnTo>
                  <a:pt x="55638" y="121920"/>
                </a:lnTo>
                <a:lnTo>
                  <a:pt x="54876" y="148590"/>
                </a:lnTo>
                <a:lnTo>
                  <a:pt x="55638" y="147018"/>
                </a:lnTo>
                <a:close/>
              </a:path>
              <a:path w="154304" h="151130">
                <a:moveTo>
                  <a:pt x="119646" y="13716"/>
                </a:moveTo>
                <a:lnTo>
                  <a:pt x="99072" y="30480"/>
                </a:lnTo>
                <a:lnTo>
                  <a:pt x="99072" y="127268"/>
                </a:lnTo>
                <a:lnTo>
                  <a:pt x="105918" y="137527"/>
                </a:lnTo>
                <a:lnTo>
                  <a:pt x="105918" y="115824"/>
                </a:lnTo>
                <a:lnTo>
                  <a:pt x="109740" y="118909"/>
                </a:lnTo>
                <a:lnTo>
                  <a:pt x="109740" y="36576"/>
                </a:lnTo>
                <a:lnTo>
                  <a:pt x="119646" y="13716"/>
                </a:lnTo>
                <a:close/>
              </a:path>
              <a:path w="154304" h="151130">
                <a:moveTo>
                  <a:pt x="109740" y="143256"/>
                </a:moveTo>
                <a:lnTo>
                  <a:pt x="105918" y="115824"/>
                </a:lnTo>
                <a:lnTo>
                  <a:pt x="105918" y="137527"/>
                </a:lnTo>
                <a:lnTo>
                  <a:pt x="109740" y="143256"/>
                </a:lnTo>
                <a:close/>
              </a:path>
              <a:path w="154304" h="151130">
                <a:moveTo>
                  <a:pt x="134874" y="25146"/>
                </a:moveTo>
                <a:lnTo>
                  <a:pt x="109740" y="36576"/>
                </a:lnTo>
                <a:lnTo>
                  <a:pt x="109740" y="118909"/>
                </a:lnTo>
                <a:lnTo>
                  <a:pt x="116598" y="124445"/>
                </a:lnTo>
                <a:lnTo>
                  <a:pt x="116598" y="106680"/>
                </a:lnTo>
                <a:lnTo>
                  <a:pt x="118872" y="107532"/>
                </a:lnTo>
                <a:lnTo>
                  <a:pt x="118872" y="44958"/>
                </a:lnTo>
                <a:lnTo>
                  <a:pt x="134874" y="25146"/>
                </a:lnTo>
                <a:close/>
              </a:path>
              <a:path w="154304" h="151130">
                <a:moveTo>
                  <a:pt x="125742" y="131826"/>
                </a:moveTo>
                <a:lnTo>
                  <a:pt x="116598" y="106680"/>
                </a:lnTo>
                <a:lnTo>
                  <a:pt x="116598" y="124445"/>
                </a:lnTo>
                <a:lnTo>
                  <a:pt x="125742" y="131826"/>
                </a:lnTo>
                <a:close/>
              </a:path>
              <a:path w="154304" h="151130">
                <a:moveTo>
                  <a:pt x="146316" y="41148"/>
                </a:moveTo>
                <a:lnTo>
                  <a:pt x="118872" y="44958"/>
                </a:lnTo>
                <a:lnTo>
                  <a:pt x="118872" y="107532"/>
                </a:lnTo>
                <a:lnTo>
                  <a:pt x="122694" y="108967"/>
                </a:lnTo>
                <a:lnTo>
                  <a:pt x="122694" y="55626"/>
                </a:lnTo>
                <a:lnTo>
                  <a:pt x="146316" y="41148"/>
                </a:lnTo>
                <a:close/>
              </a:path>
              <a:path w="154304" h="151130">
                <a:moveTo>
                  <a:pt x="151650" y="57912"/>
                </a:moveTo>
                <a:lnTo>
                  <a:pt x="122694" y="55626"/>
                </a:lnTo>
                <a:lnTo>
                  <a:pt x="122694" y="108967"/>
                </a:lnTo>
                <a:lnTo>
                  <a:pt x="124218" y="109538"/>
                </a:lnTo>
                <a:lnTo>
                  <a:pt x="124218" y="96012"/>
                </a:lnTo>
                <a:lnTo>
                  <a:pt x="125742" y="95967"/>
                </a:lnTo>
                <a:lnTo>
                  <a:pt x="125742" y="68580"/>
                </a:lnTo>
                <a:lnTo>
                  <a:pt x="151650" y="57912"/>
                </a:lnTo>
                <a:close/>
              </a:path>
              <a:path w="154304" h="151130">
                <a:moveTo>
                  <a:pt x="140970" y="115824"/>
                </a:moveTo>
                <a:lnTo>
                  <a:pt x="124218" y="96012"/>
                </a:lnTo>
                <a:lnTo>
                  <a:pt x="124218" y="109538"/>
                </a:lnTo>
                <a:lnTo>
                  <a:pt x="140970" y="115824"/>
                </a:lnTo>
                <a:close/>
              </a:path>
              <a:path w="154304" h="151130">
                <a:moveTo>
                  <a:pt x="153924" y="74676"/>
                </a:moveTo>
                <a:lnTo>
                  <a:pt x="125742" y="68580"/>
                </a:lnTo>
                <a:lnTo>
                  <a:pt x="125742" y="95967"/>
                </a:lnTo>
                <a:lnTo>
                  <a:pt x="127266" y="95922"/>
                </a:lnTo>
                <a:lnTo>
                  <a:pt x="127266" y="84582"/>
                </a:lnTo>
                <a:lnTo>
                  <a:pt x="153924" y="74676"/>
                </a:lnTo>
                <a:close/>
              </a:path>
              <a:path w="154304" h="151130">
                <a:moveTo>
                  <a:pt x="150126" y="95250"/>
                </a:moveTo>
                <a:lnTo>
                  <a:pt x="127266" y="84582"/>
                </a:lnTo>
                <a:lnTo>
                  <a:pt x="127266" y="95922"/>
                </a:lnTo>
                <a:lnTo>
                  <a:pt x="150126" y="95250"/>
                </a:lnTo>
                <a:close/>
              </a:path>
            </a:pathLst>
          </a:custGeom>
          <a:solidFill>
            <a:srgbClr val="808001"/>
          </a:solidFill>
        </p:spPr>
        <p:txBody>
          <a:bodyPr wrap="square" lIns="0" tIns="0" rIns="0" bIns="0" rtlCol="0"/>
          <a:lstStyle/>
          <a:p>
            <a:endParaRPr/>
          </a:p>
        </p:txBody>
      </p:sp>
      <p:sp>
        <p:nvSpPr>
          <p:cNvPr id="17" name="object 17"/>
          <p:cNvSpPr/>
          <p:nvPr/>
        </p:nvSpPr>
        <p:spPr>
          <a:xfrm>
            <a:off x="8007477" y="921766"/>
            <a:ext cx="154305" cy="151130"/>
          </a:xfrm>
          <a:custGeom>
            <a:avLst/>
            <a:gdLst/>
            <a:ahLst/>
            <a:cxnLst/>
            <a:rect l="l" t="t" r="r" b="b"/>
            <a:pathLst>
              <a:path w="154304" h="151130">
                <a:moveTo>
                  <a:pt x="75450" y="0"/>
                </a:moveTo>
                <a:lnTo>
                  <a:pt x="70116" y="27432"/>
                </a:lnTo>
                <a:lnTo>
                  <a:pt x="54876" y="3810"/>
                </a:lnTo>
                <a:lnTo>
                  <a:pt x="57912" y="30480"/>
                </a:lnTo>
                <a:lnTo>
                  <a:pt x="38100" y="9906"/>
                </a:lnTo>
                <a:lnTo>
                  <a:pt x="45720" y="36576"/>
                </a:lnTo>
                <a:lnTo>
                  <a:pt x="25146" y="21336"/>
                </a:lnTo>
                <a:lnTo>
                  <a:pt x="36588" y="45720"/>
                </a:lnTo>
                <a:lnTo>
                  <a:pt x="10668" y="36576"/>
                </a:lnTo>
                <a:lnTo>
                  <a:pt x="29718" y="57150"/>
                </a:lnTo>
                <a:lnTo>
                  <a:pt x="3048" y="54102"/>
                </a:lnTo>
                <a:lnTo>
                  <a:pt x="28194" y="67818"/>
                </a:lnTo>
                <a:lnTo>
                  <a:pt x="0" y="74676"/>
                </a:lnTo>
                <a:lnTo>
                  <a:pt x="28194" y="81534"/>
                </a:lnTo>
                <a:lnTo>
                  <a:pt x="3048" y="93726"/>
                </a:lnTo>
                <a:lnTo>
                  <a:pt x="29718" y="94488"/>
                </a:lnTo>
                <a:lnTo>
                  <a:pt x="9918" y="113538"/>
                </a:lnTo>
                <a:lnTo>
                  <a:pt x="36588" y="105156"/>
                </a:lnTo>
                <a:lnTo>
                  <a:pt x="22098" y="128778"/>
                </a:lnTo>
                <a:lnTo>
                  <a:pt x="45720" y="115062"/>
                </a:lnTo>
                <a:lnTo>
                  <a:pt x="38100" y="140208"/>
                </a:lnTo>
                <a:lnTo>
                  <a:pt x="55638" y="121920"/>
                </a:lnTo>
                <a:lnTo>
                  <a:pt x="54876" y="148590"/>
                </a:lnTo>
                <a:lnTo>
                  <a:pt x="67068" y="123444"/>
                </a:lnTo>
                <a:lnTo>
                  <a:pt x="75450" y="150876"/>
                </a:lnTo>
                <a:lnTo>
                  <a:pt x="82296" y="124968"/>
                </a:lnTo>
                <a:lnTo>
                  <a:pt x="90690" y="149352"/>
                </a:lnTo>
                <a:lnTo>
                  <a:pt x="96012" y="122682"/>
                </a:lnTo>
                <a:lnTo>
                  <a:pt x="109740" y="143256"/>
                </a:lnTo>
                <a:lnTo>
                  <a:pt x="105918" y="115824"/>
                </a:lnTo>
                <a:lnTo>
                  <a:pt x="125742" y="131826"/>
                </a:lnTo>
                <a:lnTo>
                  <a:pt x="116598" y="106680"/>
                </a:lnTo>
                <a:lnTo>
                  <a:pt x="140970" y="115824"/>
                </a:lnTo>
                <a:lnTo>
                  <a:pt x="124218" y="96012"/>
                </a:lnTo>
                <a:lnTo>
                  <a:pt x="150126" y="95250"/>
                </a:lnTo>
                <a:lnTo>
                  <a:pt x="127266" y="84582"/>
                </a:lnTo>
                <a:lnTo>
                  <a:pt x="153924" y="74676"/>
                </a:lnTo>
                <a:lnTo>
                  <a:pt x="125742" y="68580"/>
                </a:lnTo>
                <a:lnTo>
                  <a:pt x="151650" y="57912"/>
                </a:lnTo>
                <a:lnTo>
                  <a:pt x="122694" y="55626"/>
                </a:lnTo>
                <a:lnTo>
                  <a:pt x="146316" y="41148"/>
                </a:lnTo>
                <a:lnTo>
                  <a:pt x="118872" y="44958"/>
                </a:lnTo>
                <a:lnTo>
                  <a:pt x="134874" y="25146"/>
                </a:lnTo>
                <a:lnTo>
                  <a:pt x="109740" y="36576"/>
                </a:lnTo>
                <a:lnTo>
                  <a:pt x="119646" y="13716"/>
                </a:lnTo>
                <a:lnTo>
                  <a:pt x="99072" y="30480"/>
                </a:lnTo>
                <a:lnTo>
                  <a:pt x="102870" y="4572"/>
                </a:lnTo>
                <a:lnTo>
                  <a:pt x="86118" y="26670"/>
                </a:lnTo>
                <a:lnTo>
                  <a:pt x="75450" y="0"/>
                </a:lnTo>
                <a:close/>
              </a:path>
            </a:pathLst>
          </a:custGeom>
          <a:ln w="4762">
            <a:solidFill>
              <a:srgbClr val="010101"/>
            </a:solidFill>
          </a:ln>
        </p:spPr>
        <p:txBody>
          <a:bodyPr wrap="square" lIns="0" tIns="0" rIns="0" bIns="0" rtlCol="0"/>
          <a:lstStyle/>
          <a:p>
            <a:endParaRPr/>
          </a:p>
        </p:txBody>
      </p:sp>
      <p:sp>
        <p:nvSpPr>
          <p:cNvPr id="18" name="object 18"/>
          <p:cNvSpPr/>
          <p:nvPr/>
        </p:nvSpPr>
        <p:spPr>
          <a:xfrm>
            <a:off x="8034146" y="942339"/>
            <a:ext cx="104139" cy="106680"/>
          </a:xfrm>
          <a:custGeom>
            <a:avLst/>
            <a:gdLst/>
            <a:ahLst/>
            <a:cxnLst/>
            <a:rect l="l" t="t" r="r" b="b"/>
            <a:pathLst>
              <a:path w="104140" h="106680">
                <a:moveTo>
                  <a:pt x="103644" y="53340"/>
                </a:moveTo>
                <a:lnTo>
                  <a:pt x="99513" y="32789"/>
                </a:lnTo>
                <a:lnTo>
                  <a:pt x="88309" y="15811"/>
                </a:lnTo>
                <a:lnTo>
                  <a:pt x="71819" y="4262"/>
                </a:lnTo>
                <a:lnTo>
                  <a:pt x="51828" y="0"/>
                </a:lnTo>
                <a:lnTo>
                  <a:pt x="31836" y="4262"/>
                </a:lnTo>
                <a:lnTo>
                  <a:pt x="15341" y="15811"/>
                </a:lnTo>
                <a:lnTo>
                  <a:pt x="4133" y="32789"/>
                </a:lnTo>
                <a:lnTo>
                  <a:pt x="0" y="53340"/>
                </a:lnTo>
                <a:lnTo>
                  <a:pt x="4133" y="74211"/>
                </a:lnTo>
                <a:lnTo>
                  <a:pt x="15341" y="91154"/>
                </a:lnTo>
                <a:lnTo>
                  <a:pt x="31836" y="102524"/>
                </a:lnTo>
                <a:lnTo>
                  <a:pt x="51828" y="106680"/>
                </a:lnTo>
                <a:lnTo>
                  <a:pt x="71819" y="102524"/>
                </a:lnTo>
                <a:lnTo>
                  <a:pt x="88309" y="91154"/>
                </a:lnTo>
                <a:lnTo>
                  <a:pt x="99513" y="74211"/>
                </a:lnTo>
                <a:lnTo>
                  <a:pt x="103644" y="53340"/>
                </a:lnTo>
                <a:close/>
              </a:path>
            </a:pathLst>
          </a:custGeom>
          <a:solidFill>
            <a:srgbClr val="FFFF01"/>
          </a:solidFill>
        </p:spPr>
        <p:txBody>
          <a:bodyPr wrap="square" lIns="0" tIns="0" rIns="0" bIns="0" rtlCol="0"/>
          <a:lstStyle/>
          <a:p>
            <a:endParaRPr/>
          </a:p>
        </p:txBody>
      </p:sp>
      <p:sp>
        <p:nvSpPr>
          <p:cNvPr id="19" name="object 19"/>
          <p:cNvSpPr/>
          <p:nvPr/>
        </p:nvSpPr>
        <p:spPr>
          <a:xfrm>
            <a:off x="8034146" y="942339"/>
            <a:ext cx="104139" cy="106680"/>
          </a:xfrm>
          <a:custGeom>
            <a:avLst/>
            <a:gdLst/>
            <a:ahLst/>
            <a:cxnLst/>
            <a:rect l="l" t="t" r="r" b="b"/>
            <a:pathLst>
              <a:path w="104140" h="106680">
                <a:moveTo>
                  <a:pt x="51828" y="0"/>
                </a:moveTo>
                <a:lnTo>
                  <a:pt x="31836" y="4262"/>
                </a:lnTo>
                <a:lnTo>
                  <a:pt x="15341" y="15811"/>
                </a:lnTo>
                <a:lnTo>
                  <a:pt x="4133" y="32789"/>
                </a:lnTo>
                <a:lnTo>
                  <a:pt x="0" y="53340"/>
                </a:lnTo>
                <a:lnTo>
                  <a:pt x="4133" y="74211"/>
                </a:lnTo>
                <a:lnTo>
                  <a:pt x="15341" y="91154"/>
                </a:lnTo>
                <a:lnTo>
                  <a:pt x="31836" y="102524"/>
                </a:lnTo>
                <a:lnTo>
                  <a:pt x="51828" y="106680"/>
                </a:lnTo>
                <a:lnTo>
                  <a:pt x="71819" y="102524"/>
                </a:lnTo>
                <a:lnTo>
                  <a:pt x="88309" y="91154"/>
                </a:lnTo>
                <a:lnTo>
                  <a:pt x="99513" y="74211"/>
                </a:lnTo>
                <a:lnTo>
                  <a:pt x="103644" y="53340"/>
                </a:lnTo>
                <a:lnTo>
                  <a:pt x="99513" y="32789"/>
                </a:lnTo>
                <a:lnTo>
                  <a:pt x="88309" y="15811"/>
                </a:lnTo>
                <a:lnTo>
                  <a:pt x="71819" y="4262"/>
                </a:lnTo>
                <a:lnTo>
                  <a:pt x="51828" y="0"/>
                </a:lnTo>
                <a:close/>
              </a:path>
            </a:pathLst>
          </a:custGeom>
          <a:ln w="7937">
            <a:solidFill>
              <a:srgbClr val="808001"/>
            </a:solidFill>
          </a:ln>
        </p:spPr>
        <p:txBody>
          <a:bodyPr wrap="square" lIns="0" tIns="0" rIns="0" bIns="0" rtlCol="0"/>
          <a:lstStyle/>
          <a:p>
            <a:endParaRPr/>
          </a:p>
        </p:txBody>
      </p:sp>
      <p:sp>
        <p:nvSpPr>
          <p:cNvPr id="20" name="object 20"/>
          <p:cNvSpPr/>
          <p:nvPr/>
        </p:nvSpPr>
        <p:spPr>
          <a:xfrm>
            <a:off x="8044065" y="1069594"/>
            <a:ext cx="25400" cy="162560"/>
          </a:xfrm>
          <a:custGeom>
            <a:avLst/>
            <a:gdLst/>
            <a:ahLst/>
            <a:cxnLst/>
            <a:rect l="l" t="t" r="r" b="b"/>
            <a:pathLst>
              <a:path w="25400" h="162559">
                <a:moveTo>
                  <a:pt x="25133" y="148589"/>
                </a:moveTo>
                <a:lnTo>
                  <a:pt x="11430" y="155447"/>
                </a:lnTo>
                <a:lnTo>
                  <a:pt x="0" y="162305"/>
                </a:lnTo>
                <a:lnTo>
                  <a:pt x="24384" y="0"/>
                </a:lnTo>
              </a:path>
            </a:pathLst>
          </a:custGeom>
          <a:ln w="4762">
            <a:solidFill>
              <a:srgbClr val="010101"/>
            </a:solidFill>
          </a:ln>
        </p:spPr>
        <p:txBody>
          <a:bodyPr wrap="square" lIns="0" tIns="0" rIns="0" bIns="0" rtlCol="0"/>
          <a:lstStyle/>
          <a:p>
            <a:endParaRPr/>
          </a:p>
        </p:txBody>
      </p:sp>
      <p:sp>
        <p:nvSpPr>
          <p:cNvPr id="21" name="object 21"/>
          <p:cNvSpPr txBox="1">
            <a:spLocks noGrp="1"/>
          </p:cNvSpPr>
          <p:nvPr>
            <p:ph type="title"/>
          </p:nvPr>
        </p:nvSpPr>
        <p:spPr>
          <a:prstGeom prst="rect">
            <a:avLst/>
          </a:prstGeom>
        </p:spPr>
        <p:txBody>
          <a:bodyPr vert="horz" wrap="square" lIns="0" tIns="457197" rIns="0" bIns="0" rtlCol="0">
            <a:spAutoFit/>
          </a:bodyPr>
          <a:lstStyle/>
          <a:p>
            <a:pPr marL="635000">
              <a:lnSpc>
                <a:spcPct val="100000"/>
              </a:lnSpc>
            </a:pPr>
            <a:r>
              <a:rPr spc="-5" dirty="0"/>
              <a:t>BAŞARILAR</a:t>
            </a:r>
            <a:r>
              <a:rPr spc="-60" dirty="0"/>
              <a:t> </a:t>
            </a:r>
            <a:r>
              <a:rPr spc="-5" dirty="0"/>
              <a:t>DİLERİZ</a:t>
            </a:r>
          </a:p>
        </p:txBody>
      </p:sp>
      <p:sp>
        <p:nvSpPr>
          <p:cNvPr id="22" name="object 22"/>
          <p:cNvSpPr txBox="1"/>
          <p:nvPr/>
        </p:nvSpPr>
        <p:spPr>
          <a:xfrm>
            <a:off x="1816239" y="2647695"/>
            <a:ext cx="5867400" cy="1470025"/>
          </a:xfrm>
          <a:prstGeom prst="rect">
            <a:avLst/>
          </a:prstGeom>
          <a:ln w="50800">
            <a:solidFill>
              <a:srgbClr val="800101"/>
            </a:solidFill>
          </a:ln>
        </p:spPr>
        <p:txBody>
          <a:bodyPr vert="horz" wrap="square" lIns="0" tIns="33655" rIns="0" bIns="0" rtlCol="0">
            <a:spAutoFit/>
          </a:bodyPr>
          <a:lstStyle/>
          <a:p>
            <a:pPr marL="91440" marR="173355">
              <a:lnSpc>
                <a:spcPct val="100000"/>
              </a:lnSpc>
              <a:spcBef>
                <a:spcPts val="265"/>
              </a:spcBef>
            </a:pPr>
            <a:r>
              <a:rPr sz="2000" b="1" spc="-5" dirty="0">
                <a:solidFill>
                  <a:srgbClr val="394228"/>
                </a:solidFill>
                <a:latin typeface="Comic Sans MS"/>
                <a:cs typeface="Comic Sans MS"/>
              </a:rPr>
              <a:t>“</a:t>
            </a:r>
            <a:r>
              <a:rPr sz="2000" b="1" spc="-5" dirty="0">
                <a:solidFill>
                  <a:srgbClr val="333300"/>
                </a:solidFill>
                <a:latin typeface="Comic Sans MS"/>
                <a:cs typeface="Comic Sans MS"/>
              </a:rPr>
              <a:t>Yapabileceğimiz şeyleri yapmaya başlasak  kendimizi hayretler içinde bırakacak sonuçlar  alırız”.</a:t>
            </a:r>
            <a:endParaRPr sz="2000" dirty="0">
              <a:latin typeface="Comic Sans MS"/>
              <a:cs typeface="Comic Sans MS"/>
            </a:endParaRPr>
          </a:p>
          <a:p>
            <a:pPr marR="83820" algn="r">
              <a:lnSpc>
                <a:spcPct val="100000"/>
              </a:lnSpc>
              <a:spcBef>
                <a:spcPts val="1140"/>
              </a:spcBef>
            </a:pPr>
            <a:r>
              <a:rPr sz="1800" b="1" spc="-5" dirty="0">
                <a:solidFill>
                  <a:srgbClr val="333300"/>
                </a:solidFill>
                <a:latin typeface="Century Gothic"/>
                <a:cs typeface="Century Gothic"/>
              </a:rPr>
              <a:t>Thomas</a:t>
            </a:r>
            <a:r>
              <a:rPr sz="1800" b="1" spc="-100" dirty="0">
                <a:solidFill>
                  <a:srgbClr val="333300"/>
                </a:solidFill>
                <a:latin typeface="Century Gothic"/>
                <a:cs typeface="Century Gothic"/>
              </a:rPr>
              <a:t> </a:t>
            </a:r>
            <a:r>
              <a:rPr sz="1800" b="1" spc="-5" dirty="0">
                <a:solidFill>
                  <a:srgbClr val="333300"/>
                </a:solidFill>
                <a:latin typeface="Century Gothic"/>
                <a:cs typeface="Century Gothic"/>
              </a:rPr>
              <a:t>Edison</a:t>
            </a:r>
            <a:endParaRPr sz="1800" dirty="0">
              <a:latin typeface="Century Gothic"/>
              <a:cs typeface="Century Gothic"/>
            </a:endParaRPr>
          </a:p>
        </p:txBody>
      </p:sp>
      <p:sp>
        <p:nvSpPr>
          <p:cNvPr id="23" name="object 23"/>
          <p:cNvSpPr txBox="1"/>
          <p:nvPr/>
        </p:nvSpPr>
        <p:spPr>
          <a:xfrm>
            <a:off x="295535" y="4944617"/>
            <a:ext cx="7392034" cy="1536700"/>
          </a:xfrm>
          <a:prstGeom prst="rect">
            <a:avLst/>
          </a:prstGeom>
        </p:spPr>
        <p:txBody>
          <a:bodyPr vert="horz" wrap="square" lIns="0" tIns="0" rIns="0" bIns="0" rtlCol="0">
            <a:spAutoFit/>
          </a:bodyPr>
          <a:lstStyle/>
          <a:p>
            <a:pPr marL="12700">
              <a:lnSpc>
                <a:spcPts val="1900"/>
              </a:lnSpc>
            </a:pPr>
            <a:r>
              <a:rPr sz="1600" b="1" spc="-5" dirty="0">
                <a:solidFill>
                  <a:srgbClr val="626C38"/>
                </a:solidFill>
                <a:latin typeface="Comic Sans MS"/>
                <a:cs typeface="Comic Sans MS"/>
              </a:rPr>
              <a:t>Kaynaklar</a:t>
            </a:r>
            <a:r>
              <a:rPr sz="1600" spc="-5" dirty="0">
                <a:solidFill>
                  <a:srgbClr val="626C38"/>
                </a:solidFill>
                <a:latin typeface="Comic Sans MS"/>
                <a:cs typeface="Comic Sans MS"/>
              </a:rPr>
              <a:t>:</a:t>
            </a:r>
            <a:endParaRPr sz="1600" dirty="0">
              <a:latin typeface="Comic Sans MS"/>
              <a:cs typeface="Comic Sans MS"/>
            </a:endParaRPr>
          </a:p>
          <a:p>
            <a:pPr marL="12700" marR="2616835">
              <a:lnSpc>
                <a:spcPts val="1670"/>
              </a:lnSpc>
              <a:spcBef>
                <a:spcPts val="90"/>
              </a:spcBef>
            </a:pPr>
            <a:r>
              <a:rPr sz="1400" spc="-5" dirty="0">
                <a:solidFill>
                  <a:srgbClr val="626C38"/>
                </a:solidFill>
                <a:latin typeface="Comic Sans MS"/>
                <a:cs typeface="Comic Sans MS"/>
              </a:rPr>
              <a:t>Baltaş, Acar. (1999). </a:t>
            </a:r>
            <a:r>
              <a:rPr sz="1400" b="1" dirty="0">
                <a:solidFill>
                  <a:srgbClr val="626C38"/>
                </a:solidFill>
                <a:latin typeface="Comic Sans MS"/>
                <a:cs typeface="Comic Sans MS"/>
              </a:rPr>
              <a:t>Üstün </a:t>
            </a:r>
            <a:r>
              <a:rPr sz="1400" b="1" spc="-10" dirty="0">
                <a:solidFill>
                  <a:srgbClr val="626C38"/>
                </a:solidFill>
                <a:latin typeface="Comic Sans MS"/>
                <a:cs typeface="Comic Sans MS"/>
              </a:rPr>
              <a:t>Başarı</a:t>
            </a:r>
            <a:r>
              <a:rPr sz="1450" i="1" spc="-10" dirty="0">
                <a:solidFill>
                  <a:srgbClr val="626C38"/>
                </a:solidFill>
                <a:latin typeface="Comic Sans MS"/>
                <a:cs typeface="Comic Sans MS"/>
              </a:rPr>
              <a:t>. </a:t>
            </a:r>
            <a:r>
              <a:rPr sz="1400" spc="-5" dirty="0">
                <a:solidFill>
                  <a:srgbClr val="626C38"/>
                </a:solidFill>
                <a:latin typeface="Comic Sans MS"/>
                <a:cs typeface="Comic Sans MS"/>
              </a:rPr>
              <a:t>Remzi </a:t>
            </a:r>
            <a:r>
              <a:rPr sz="1400" spc="-10" dirty="0">
                <a:solidFill>
                  <a:srgbClr val="626C38"/>
                </a:solidFill>
                <a:latin typeface="Comic Sans MS"/>
                <a:cs typeface="Comic Sans MS"/>
              </a:rPr>
              <a:t>Kitabevi  </a:t>
            </a:r>
            <a:r>
              <a:rPr sz="1400" spc="-5" dirty="0">
                <a:solidFill>
                  <a:srgbClr val="626C38"/>
                </a:solidFill>
                <a:latin typeface="Comic Sans MS"/>
                <a:cs typeface="Comic Sans MS"/>
              </a:rPr>
              <a:t>Boydak, Alp. </a:t>
            </a:r>
            <a:r>
              <a:rPr sz="1400" spc="-10" dirty="0">
                <a:solidFill>
                  <a:srgbClr val="626C38"/>
                </a:solidFill>
                <a:latin typeface="Comic Sans MS"/>
                <a:cs typeface="Comic Sans MS"/>
              </a:rPr>
              <a:t>(2001). </a:t>
            </a:r>
            <a:r>
              <a:rPr sz="1400" b="1" spc="-5" dirty="0">
                <a:solidFill>
                  <a:srgbClr val="626C38"/>
                </a:solidFill>
                <a:latin typeface="Comic Sans MS"/>
                <a:cs typeface="Comic Sans MS"/>
              </a:rPr>
              <a:t>Öğrenme </a:t>
            </a:r>
            <a:r>
              <a:rPr sz="1400" b="1" dirty="0">
                <a:solidFill>
                  <a:srgbClr val="626C38"/>
                </a:solidFill>
                <a:latin typeface="Comic Sans MS"/>
                <a:cs typeface="Comic Sans MS"/>
              </a:rPr>
              <a:t>Stilleri</a:t>
            </a:r>
            <a:r>
              <a:rPr sz="1400" dirty="0">
                <a:solidFill>
                  <a:srgbClr val="626C38"/>
                </a:solidFill>
                <a:latin typeface="Comic Sans MS"/>
                <a:cs typeface="Comic Sans MS"/>
              </a:rPr>
              <a:t>. </a:t>
            </a:r>
            <a:r>
              <a:rPr sz="1400" spc="-5" dirty="0">
                <a:solidFill>
                  <a:srgbClr val="626C38"/>
                </a:solidFill>
                <a:latin typeface="Comic Sans MS"/>
                <a:cs typeface="Comic Sans MS"/>
              </a:rPr>
              <a:t>Beyaz Yayınları  Howe, M. J. A. </a:t>
            </a:r>
            <a:r>
              <a:rPr sz="1400" spc="-10" dirty="0">
                <a:solidFill>
                  <a:srgbClr val="626C38"/>
                </a:solidFill>
                <a:latin typeface="Comic Sans MS"/>
                <a:cs typeface="Comic Sans MS"/>
              </a:rPr>
              <a:t>(2001). </a:t>
            </a:r>
            <a:r>
              <a:rPr sz="1400" b="1" spc="-5" dirty="0">
                <a:solidFill>
                  <a:srgbClr val="626C38"/>
                </a:solidFill>
                <a:latin typeface="Comic Sans MS"/>
                <a:cs typeface="Comic Sans MS"/>
              </a:rPr>
              <a:t>Öğrenme Psikolojisi</a:t>
            </a:r>
            <a:r>
              <a:rPr sz="1400" spc="-5" dirty="0">
                <a:solidFill>
                  <a:srgbClr val="626C38"/>
                </a:solidFill>
                <a:latin typeface="Comic Sans MS"/>
                <a:cs typeface="Comic Sans MS"/>
              </a:rPr>
              <a:t>. Alfa</a:t>
            </a:r>
            <a:r>
              <a:rPr sz="1400" spc="75" dirty="0">
                <a:solidFill>
                  <a:srgbClr val="626C38"/>
                </a:solidFill>
                <a:latin typeface="Comic Sans MS"/>
                <a:cs typeface="Comic Sans MS"/>
              </a:rPr>
              <a:t> </a:t>
            </a:r>
            <a:r>
              <a:rPr sz="1400" spc="-5" dirty="0">
                <a:solidFill>
                  <a:srgbClr val="626C38"/>
                </a:solidFill>
                <a:latin typeface="Comic Sans MS"/>
                <a:cs typeface="Comic Sans MS"/>
              </a:rPr>
              <a:t>Yayınları</a:t>
            </a:r>
            <a:endParaRPr sz="1400" dirty="0">
              <a:latin typeface="Comic Sans MS"/>
              <a:cs typeface="Comic Sans MS"/>
            </a:endParaRPr>
          </a:p>
          <a:p>
            <a:pPr marL="12700" marR="5080" indent="-635">
              <a:lnSpc>
                <a:spcPts val="1670"/>
              </a:lnSpc>
              <a:spcBef>
                <a:spcPts val="10"/>
              </a:spcBef>
            </a:pPr>
            <a:r>
              <a:rPr sz="1400" spc="-5" dirty="0">
                <a:solidFill>
                  <a:srgbClr val="626C38"/>
                </a:solidFill>
                <a:latin typeface="Comic Sans MS"/>
                <a:cs typeface="Comic Sans MS"/>
              </a:rPr>
              <a:t>Özakpınar, </a:t>
            </a:r>
            <a:r>
              <a:rPr sz="1400" spc="-10" dirty="0">
                <a:solidFill>
                  <a:srgbClr val="626C38"/>
                </a:solidFill>
                <a:latin typeface="Comic Sans MS"/>
                <a:cs typeface="Comic Sans MS"/>
              </a:rPr>
              <a:t>Yılmaz. </a:t>
            </a:r>
            <a:r>
              <a:rPr sz="1400" spc="-5" dirty="0">
                <a:solidFill>
                  <a:srgbClr val="626C38"/>
                </a:solidFill>
                <a:latin typeface="Comic Sans MS"/>
                <a:cs typeface="Comic Sans MS"/>
              </a:rPr>
              <a:t>(1998). </a:t>
            </a:r>
            <a:r>
              <a:rPr sz="1400" b="1" spc="-5" dirty="0">
                <a:solidFill>
                  <a:srgbClr val="626C38"/>
                </a:solidFill>
                <a:latin typeface="Comic Sans MS"/>
                <a:cs typeface="Comic Sans MS"/>
              </a:rPr>
              <a:t>Verimli Ders Çalışmanın Psikolojik Koşulları</a:t>
            </a:r>
            <a:r>
              <a:rPr sz="1400" spc="-5" dirty="0">
                <a:solidFill>
                  <a:srgbClr val="626C38"/>
                </a:solidFill>
                <a:latin typeface="Comic Sans MS"/>
                <a:cs typeface="Comic Sans MS"/>
              </a:rPr>
              <a:t>. Epilson Yayıncılık  Türkoğlu, A., Doğanay, A., Yıldırım, A. (1996). </a:t>
            </a:r>
            <a:r>
              <a:rPr sz="1400" b="1" spc="-5" dirty="0">
                <a:solidFill>
                  <a:srgbClr val="626C38"/>
                </a:solidFill>
                <a:latin typeface="Comic Sans MS"/>
                <a:cs typeface="Comic Sans MS"/>
              </a:rPr>
              <a:t>Ders Çalışma Becerileri</a:t>
            </a:r>
            <a:r>
              <a:rPr sz="1400" spc="-5" dirty="0">
                <a:solidFill>
                  <a:srgbClr val="626C38"/>
                </a:solidFill>
                <a:latin typeface="Comic Sans MS"/>
                <a:cs typeface="Comic Sans MS"/>
              </a:rPr>
              <a:t>. Baki </a:t>
            </a:r>
            <a:r>
              <a:rPr sz="1400" spc="-10" dirty="0">
                <a:solidFill>
                  <a:srgbClr val="626C38"/>
                </a:solidFill>
                <a:latin typeface="Comic Sans MS"/>
                <a:cs typeface="Comic Sans MS"/>
              </a:rPr>
              <a:t>Kitabevi  </a:t>
            </a:r>
            <a:r>
              <a:rPr sz="1400" spc="-5" dirty="0">
                <a:solidFill>
                  <a:srgbClr val="626C38"/>
                </a:solidFill>
                <a:latin typeface="Comic Sans MS"/>
                <a:cs typeface="Comic Sans MS"/>
              </a:rPr>
              <a:t>Sekman, Mümin. (1998). </a:t>
            </a:r>
            <a:r>
              <a:rPr sz="1400" b="1" spc="-5" dirty="0">
                <a:solidFill>
                  <a:srgbClr val="626C38"/>
                </a:solidFill>
                <a:latin typeface="Comic Sans MS"/>
                <a:cs typeface="Comic Sans MS"/>
              </a:rPr>
              <a:t>Kesintisiz Öğrenme</a:t>
            </a:r>
            <a:r>
              <a:rPr sz="1400" spc="-5" dirty="0">
                <a:solidFill>
                  <a:srgbClr val="626C38"/>
                </a:solidFill>
                <a:latin typeface="Comic Sans MS"/>
                <a:cs typeface="Comic Sans MS"/>
              </a:rPr>
              <a:t>. Alfa</a:t>
            </a:r>
            <a:r>
              <a:rPr sz="1400" spc="-15" dirty="0">
                <a:solidFill>
                  <a:srgbClr val="626C38"/>
                </a:solidFill>
                <a:latin typeface="Comic Sans MS"/>
                <a:cs typeface="Comic Sans MS"/>
              </a:rPr>
              <a:t> </a:t>
            </a:r>
            <a:r>
              <a:rPr sz="1400" spc="-5" dirty="0">
                <a:solidFill>
                  <a:srgbClr val="626C38"/>
                </a:solidFill>
                <a:latin typeface="Comic Sans MS"/>
                <a:cs typeface="Comic Sans MS"/>
              </a:rPr>
              <a:t>Yayınları</a:t>
            </a:r>
            <a:endParaRPr sz="1400" dirty="0">
              <a:latin typeface="Comic Sans MS"/>
              <a:cs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85797" rIns="0" bIns="0" rtlCol="0">
            <a:spAutoFit/>
          </a:bodyPr>
          <a:lstStyle/>
          <a:p>
            <a:pPr marL="406400">
              <a:lnSpc>
                <a:spcPct val="100000"/>
              </a:lnSpc>
            </a:pPr>
            <a:r>
              <a:rPr spc="-5" dirty="0"/>
              <a:t>ÖĞRENME</a:t>
            </a:r>
          </a:p>
        </p:txBody>
      </p:sp>
      <p:sp>
        <p:nvSpPr>
          <p:cNvPr id="3" name="object 3"/>
          <p:cNvSpPr txBox="1"/>
          <p:nvPr/>
        </p:nvSpPr>
        <p:spPr>
          <a:xfrm>
            <a:off x="1438528" y="1842770"/>
            <a:ext cx="2073275" cy="3063240"/>
          </a:xfrm>
          <a:prstGeom prst="rect">
            <a:avLst/>
          </a:prstGeom>
        </p:spPr>
        <p:txBody>
          <a:bodyPr vert="horz" wrap="square" lIns="0" tIns="0" rIns="0" bIns="0" rtlCol="0">
            <a:spAutoFit/>
          </a:bodyPr>
          <a:lstStyle/>
          <a:p>
            <a:pPr marL="140335">
              <a:lnSpc>
                <a:spcPct val="100000"/>
              </a:lnSpc>
            </a:pPr>
            <a:r>
              <a:rPr sz="2000" b="1" spc="-5" dirty="0">
                <a:solidFill>
                  <a:srgbClr val="A1311B"/>
                </a:solidFill>
                <a:latin typeface="Comic Sans MS"/>
                <a:cs typeface="Comic Sans MS"/>
              </a:rPr>
              <a:t>Öğrenme</a:t>
            </a:r>
            <a:r>
              <a:rPr sz="2000" spc="-5" dirty="0">
                <a:solidFill>
                  <a:srgbClr val="394228"/>
                </a:solidFill>
                <a:latin typeface="Comic Sans MS"/>
                <a:cs typeface="Comic Sans MS"/>
              </a:rPr>
              <a:t>,</a:t>
            </a:r>
            <a:r>
              <a:rPr sz="2000" spc="-45" dirty="0">
                <a:solidFill>
                  <a:srgbClr val="394228"/>
                </a:solidFill>
                <a:latin typeface="Comic Sans MS"/>
                <a:cs typeface="Comic Sans MS"/>
              </a:rPr>
              <a:t> </a:t>
            </a:r>
            <a:r>
              <a:rPr sz="2000" spc="-10" dirty="0">
                <a:solidFill>
                  <a:srgbClr val="394228"/>
                </a:solidFill>
                <a:latin typeface="Comic Sans MS"/>
                <a:cs typeface="Comic Sans MS"/>
              </a:rPr>
              <a:t>bilgiyi</a:t>
            </a:r>
            <a:endParaRPr sz="2000">
              <a:latin typeface="Comic Sans MS"/>
              <a:cs typeface="Comic Sans MS"/>
            </a:endParaRPr>
          </a:p>
          <a:p>
            <a:pPr marL="12700">
              <a:lnSpc>
                <a:spcPct val="100000"/>
              </a:lnSpc>
              <a:spcBef>
                <a:spcPts val="1200"/>
              </a:spcBef>
              <a:buClr>
                <a:srgbClr val="86001A"/>
              </a:buClr>
              <a:buFont typeface="Microsoft Sans Serif"/>
              <a:buChar char="▪"/>
              <a:tabLst>
                <a:tab pos="205104" algn="l"/>
              </a:tabLst>
            </a:pPr>
            <a:r>
              <a:rPr sz="2000" spc="-5" dirty="0">
                <a:solidFill>
                  <a:srgbClr val="394228"/>
                </a:solidFill>
                <a:latin typeface="Comic Sans MS"/>
                <a:cs typeface="Comic Sans MS"/>
              </a:rPr>
              <a:t>algılama,</a:t>
            </a:r>
            <a:endParaRPr sz="2000">
              <a:latin typeface="Comic Sans MS"/>
              <a:cs typeface="Comic Sans MS"/>
            </a:endParaRPr>
          </a:p>
          <a:p>
            <a:pPr marL="204470" indent="-191770">
              <a:lnSpc>
                <a:spcPct val="100000"/>
              </a:lnSpc>
              <a:spcBef>
                <a:spcPts val="1200"/>
              </a:spcBef>
              <a:buClr>
                <a:srgbClr val="86001A"/>
              </a:buClr>
              <a:buFont typeface="Microsoft Sans Serif"/>
              <a:buChar char="▪"/>
              <a:tabLst>
                <a:tab pos="205104" algn="l"/>
              </a:tabLst>
            </a:pPr>
            <a:r>
              <a:rPr sz="2000" spc="-10" dirty="0">
                <a:solidFill>
                  <a:srgbClr val="394228"/>
                </a:solidFill>
                <a:latin typeface="Comic Sans MS"/>
                <a:cs typeface="Comic Sans MS"/>
              </a:rPr>
              <a:t>kaydetme,</a:t>
            </a:r>
            <a:endParaRPr sz="2000">
              <a:latin typeface="Comic Sans MS"/>
              <a:cs typeface="Comic Sans MS"/>
            </a:endParaRPr>
          </a:p>
          <a:p>
            <a:pPr marL="12700" marR="744855">
              <a:lnSpc>
                <a:spcPct val="150000"/>
              </a:lnSpc>
              <a:buClr>
                <a:srgbClr val="86001A"/>
              </a:buClr>
              <a:buFont typeface="Microsoft Sans Serif"/>
              <a:buChar char="▪"/>
              <a:tabLst>
                <a:tab pos="205104" algn="l"/>
              </a:tabLst>
            </a:pPr>
            <a:r>
              <a:rPr sz="2000" spc="-10" dirty="0">
                <a:solidFill>
                  <a:srgbClr val="394228"/>
                </a:solidFill>
                <a:latin typeface="Comic Sans MS"/>
                <a:cs typeface="Comic Sans MS"/>
              </a:rPr>
              <a:t>hatı</a:t>
            </a:r>
            <a:r>
              <a:rPr sz="2000" spc="-5" dirty="0">
                <a:solidFill>
                  <a:srgbClr val="394228"/>
                </a:solidFill>
                <a:latin typeface="Comic Sans MS"/>
                <a:cs typeface="Comic Sans MS"/>
              </a:rPr>
              <a:t>rlama  </a:t>
            </a:r>
            <a:r>
              <a:rPr sz="2000" dirty="0">
                <a:solidFill>
                  <a:srgbClr val="394228"/>
                </a:solidFill>
                <a:latin typeface="Comic Sans MS"/>
                <a:cs typeface="Comic Sans MS"/>
              </a:rPr>
              <a:t>ve</a:t>
            </a:r>
            <a:endParaRPr sz="2000">
              <a:latin typeface="Comic Sans MS"/>
              <a:cs typeface="Comic Sans MS"/>
            </a:endParaRPr>
          </a:p>
          <a:p>
            <a:pPr marL="12700" marR="862965">
              <a:lnSpc>
                <a:spcPct val="150000"/>
              </a:lnSpc>
              <a:buClr>
                <a:srgbClr val="86001A"/>
              </a:buClr>
              <a:buFont typeface="Microsoft Sans Serif"/>
              <a:buChar char="▪"/>
              <a:tabLst>
                <a:tab pos="205104" algn="l"/>
              </a:tabLst>
            </a:pPr>
            <a:r>
              <a:rPr sz="2000" spc="-10" dirty="0">
                <a:solidFill>
                  <a:srgbClr val="394228"/>
                </a:solidFill>
                <a:latin typeface="Comic Sans MS"/>
                <a:cs typeface="Comic Sans MS"/>
              </a:rPr>
              <a:t>kullanma  </a:t>
            </a:r>
            <a:r>
              <a:rPr sz="2000" spc="-5" dirty="0">
                <a:solidFill>
                  <a:srgbClr val="394228"/>
                </a:solidFill>
                <a:latin typeface="Comic Sans MS"/>
                <a:cs typeface="Comic Sans MS"/>
              </a:rPr>
              <a:t>sürecidir.</a:t>
            </a:r>
            <a:endParaRPr sz="2000">
              <a:latin typeface="Comic Sans MS"/>
              <a:cs typeface="Comic Sans MS"/>
            </a:endParaRPr>
          </a:p>
        </p:txBody>
      </p:sp>
      <p:sp>
        <p:nvSpPr>
          <p:cNvPr id="4" name="object 4"/>
          <p:cNvSpPr txBox="1"/>
          <p:nvPr/>
        </p:nvSpPr>
        <p:spPr>
          <a:xfrm>
            <a:off x="825639" y="5390896"/>
            <a:ext cx="8077200" cy="752475"/>
          </a:xfrm>
          <a:prstGeom prst="rect">
            <a:avLst/>
          </a:prstGeom>
          <a:ln w="50800">
            <a:solidFill>
              <a:srgbClr val="800101"/>
            </a:solidFill>
          </a:ln>
        </p:spPr>
        <p:txBody>
          <a:bodyPr vert="horz" wrap="square" lIns="0" tIns="33655" rIns="0" bIns="0" rtlCol="0">
            <a:spAutoFit/>
          </a:bodyPr>
          <a:lstStyle/>
          <a:p>
            <a:pPr marL="91440" marR="787400">
              <a:lnSpc>
                <a:spcPct val="100000"/>
              </a:lnSpc>
              <a:spcBef>
                <a:spcPts val="265"/>
              </a:spcBef>
            </a:pPr>
            <a:r>
              <a:rPr sz="2000" b="1" spc="-5" dirty="0">
                <a:solidFill>
                  <a:srgbClr val="394228"/>
                </a:solidFill>
                <a:latin typeface="Comic Sans MS"/>
                <a:cs typeface="Comic Sans MS"/>
              </a:rPr>
              <a:t>Öğrenme süreci kişinin aktif olduğu bir </a:t>
            </a:r>
            <a:r>
              <a:rPr sz="2000" b="1" spc="-10" dirty="0">
                <a:solidFill>
                  <a:srgbClr val="394228"/>
                </a:solidFill>
                <a:latin typeface="Comic Sans MS"/>
                <a:cs typeface="Comic Sans MS"/>
              </a:rPr>
              <a:t>süreçtir.Öğrenme,  </a:t>
            </a:r>
            <a:r>
              <a:rPr sz="2000" b="1" spc="-5" dirty="0">
                <a:solidFill>
                  <a:srgbClr val="394228"/>
                </a:solidFill>
                <a:latin typeface="Comic Sans MS"/>
                <a:cs typeface="Comic Sans MS"/>
              </a:rPr>
              <a:t>bireyin </a:t>
            </a:r>
            <a:r>
              <a:rPr sz="2000" b="1" dirty="0">
                <a:solidFill>
                  <a:srgbClr val="394228"/>
                </a:solidFill>
                <a:latin typeface="Comic Sans MS"/>
                <a:cs typeface="Comic Sans MS"/>
              </a:rPr>
              <a:t>çabası </a:t>
            </a:r>
            <a:r>
              <a:rPr sz="2000" b="1" spc="-5" dirty="0">
                <a:solidFill>
                  <a:srgbClr val="394228"/>
                </a:solidFill>
                <a:latin typeface="Comic Sans MS"/>
                <a:cs typeface="Comic Sans MS"/>
              </a:rPr>
              <a:t>sonucu</a:t>
            </a:r>
            <a:r>
              <a:rPr sz="2000" b="1" spc="-75" dirty="0">
                <a:solidFill>
                  <a:srgbClr val="394228"/>
                </a:solidFill>
                <a:latin typeface="Comic Sans MS"/>
                <a:cs typeface="Comic Sans MS"/>
              </a:rPr>
              <a:t> </a:t>
            </a:r>
            <a:r>
              <a:rPr sz="2000" b="1" spc="-5" dirty="0">
                <a:solidFill>
                  <a:srgbClr val="394228"/>
                </a:solidFill>
                <a:latin typeface="Comic Sans MS"/>
                <a:cs typeface="Comic Sans MS"/>
              </a:rPr>
              <a:t>gerçekleşir</a:t>
            </a:r>
            <a:r>
              <a:rPr sz="2000" b="1" spc="-5" dirty="0">
                <a:solidFill>
                  <a:srgbClr val="00264C"/>
                </a:solidFill>
                <a:latin typeface="Comic Sans MS"/>
                <a:cs typeface="Comic Sans MS"/>
              </a:rPr>
              <a:t>.</a:t>
            </a:r>
            <a:endParaRPr sz="2000">
              <a:latin typeface="Comic Sans MS"/>
              <a:cs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85797" rIns="0" bIns="0" rtlCol="0">
            <a:spAutoFit/>
          </a:bodyPr>
          <a:lstStyle/>
          <a:p>
            <a:pPr marL="406400">
              <a:lnSpc>
                <a:spcPct val="100000"/>
              </a:lnSpc>
            </a:pPr>
            <a:r>
              <a:rPr spc="-5" dirty="0"/>
              <a:t>NASIL</a:t>
            </a:r>
            <a:r>
              <a:rPr spc="-75" dirty="0"/>
              <a:t> </a:t>
            </a:r>
            <a:r>
              <a:rPr spc="-5" dirty="0"/>
              <a:t>ÖĞRENİYORUZ</a:t>
            </a:r>
          </a:p>
        </p:txBody>
      </p:sp>
      <p:sp>
        <p:nvSpPr>
          <p:cNvPr id="3" name="object 3"/>
          <p:cNvSpPr txBox="1"/>
          <p:nvPr/>
        </p:nvSpPr>
        <p:spPr>
          <a:xfrm>
            <a:off x="216039" y="2038095"/>
            <a:ext cx="1676400" cy="609600"/>
          </a:xfrm>
          <a:prstGeom prst="rect">
            <a:avLst/>
          </a:prstGeom>
          <a:ln w="50800">
            <a:solidFill>
              <a:srgbClr val="800101"/>
            </a:solidFill>
          </a:ln>
        </p:spPr>
        <p:txBody>
          <a:bodyPr vert="horz" wrap="square" lIns="0" tIns="130175" rIns="0" bIns="0" rtlCol="0">
            <a:spAutoFit/>
          </a:bodyPr>
          <a:lstStyle/>
          <a:p>
            <a:pPr marL="434340">
              <a:lnSpc>
                <a:spcPct val="100000"/>
              </a:lnSpc>
              <a:spcBef>
                <a:spcPts val="1025"/>
              </a:spcBef>
            </a:pPr>
            <a:r>
              <a:rPr sz="1800" b="1" spc="-5" dirty="0">
                <a:solidFill>
                  <a:srgbClr val="333300"/>
                </a:solidFill>
                <a:latin typeface="Comic Sans MS"/>
                <a:cs typeface="Comic Sans MS"/>
              </a:rPr>
              <a:t>Bilgiler</a:t>
            </a:r>
            <a:endParaRPr sz="1800">
              <a:latin typeface="Comic Sans MS"/>
              <a:cs typeface="Comic Sans MS"/>
            </a:endParaRPr>
          </a:p>
        </p:txBody>
      </p:sp>
      <p:sp>
        <p:nvSpPr>
          <p:cNvPr id="4" name="object 4"/>
          <p:cNvSpPr txBox="1"/>
          <p:nvPr/>
        </p:nvSpPr>
        <p:spPr>
          <a:xfrm>
            <a:off x="2502026" y="2038095"/>
            <a:ext cx="1981200" cy="609600"/>
          </a:xfrm>
          <a:prstGeom prst="rect">
            <a:avLst/>
          </a:prstGeom>
          <a:ln w="50800">
            <a:solidFill>
              <a:srgbClr val="800101"/>
            </a:solidFill>
          </a:ln>
        </p:spPr>
        <p:txBody>
          <a:bodyPr vert="horz" wrap="square" lIns="0" tIns="130175" rIns="0" bIns="0" rtlCol="0">
            <a:spAutoFit/>
          </a:bodyPr>
          <a:lstStyle/>
          <a:p>
            <a:pPr marL="550545">
              <a:lnSpc>
                <a:spcPct val="100000"/>
              </a:lnSpc>
              <a:spcBef>
                <a:spcPts val="1025"/>
              </a:spcBef>
            </a:pPr>
            <a:r>
              <a:rPr sz="1800" b="1" dirty="0">
                <a:solidFill>
                  <a:srgbClr val="333300"/>
                </a:solidFill>
                <a:latin typeface="Comic Sans MS"/>
                <a:cs typeface="Comic Sans MS"/>
              </a:rPr>
              <a:t>Duyular</a:t>
            </a:r>
            <a:endParaRPr sz="1800">
              <a:latin typeface="Comic Sans MS"/>
              <a:cs typeface="Comic Sans MS"/>
            </a:endParaRPr>
          </a:p>
        </p:txBody>
      </p:sp>
      <p:sp>
        <p:nvSpPr>
          <p:cNvPr id="5" name="object 5"/>
          <p:cNvSpPr txBox="1"/>
          <p:nvPr/>
        </p:nvSpPr>
        <p:spPr>
          <a:xfrm>
            <a:off x="5169039" y="2038095"/>
            <a:ext cx="2590800" cy="685800"/>
          </a:xfrm>
          <a:prstGeom prst="rect">
            <a:avLst/>
          </a:prstGeom>
          <a:ln w="50800">
            <a:solidFill>
              <a:srgbClr val="800101"/>
            </a:solidFill>
          </a:ln>
        </p:spPr>
        <p:txBody>
          <a:bodyPr vert="horz" wrap="square" lIns="0" tIns="168275" rIns="0" bIns="0" rtlCol="0">
            <a:spAutoFit/>
          </a:bodyPr>
          <a:lstStyle/>
          <a:p>
            <a:pPr marL="309245">
              <a:lnSpc>
                <a:spcPct val="100000"/>
              </a:lnSpc>
              <a:spcBef>
                <a:spcPts val="1325"/>
              </a:spcBef>
            </a:pPr>
            <a:r>
              <a:rPr sz="1800" b="1" spc="-5" dirty="0">
                <a:solidFill>
                  <a:srgbClr val="333300"/>
                </a:solidFill>
                <a:latin typeface="Comic Sans MS"/>
                <a:cs typeface="Comic Sans MS"/>
              </a:rPr>
              <a:t>Kısa süreli</a:t>
            </a:r>
            <a:r>
              <a:rPr sz="1800" b="1" spc="-70" dirty="0">
                <a:solidFill>
                  <a:srgbClr val="333300"/>
                </a:solidFill>
                <a:latin typeface="Comic Sans MS"/>
                <a:cs typeface="Comic Sans MS"/>
              </a:rPr>
              <a:t> </a:t>
            </a:r>
            <a:r>
              <a:rPr sz="1800" b="1" spc="-10" dirty="0">
                <a:solidFill>
                  <a:srgbClr val="333300"/>
                </a:solidFill>
                <a:latin typeface="Comic Sans MS"/>
                <a:cs typeface="Comic Sans MS"/>
              </a:rPr>
              <a:t>hafıza</a:t>
            </a:r>
            <a:endParaRPr sz="1800">
              <a:latin typeface="Comic Sans MS"/>
              <a:cs typeface="Comic Sans MS"/>
            </a:endParaRPr>
          </a:p>
        </p:txBody>
      </p:sp>
      <p:sp>
        <p:nvSpPr>
          <p:cNvPr id="6" name="object 6"/>
          <p:cNvSpPr/>
          <p:nvPr/>
        </p:nvSpPr>
        <p:spPr>
          <a:xfrm>
            <a:off x="5092839" y="3028695"/>
            <a:ext cx="2590800" cy="685800"/>
          </a:xfrm>
          <a:custGeom>
            <a:avLst/>
            <a:gdLst/>
            <a:ahLst/>
            <a:cxnLst/>
            <a:rect l="l" t="t" r="r" b="b"/>
            <a:pathLst>
              <a:path w="2590800" h="685800">
                <a:moveTo>
                  <a:pt x="0" y="0"/>
                </a:moveTo>
                <a:lnTo>
                  <a:pt x="0" y="685800"/>
                </a:lnTo>
                <a:lnTo>
                  <a:pt x="2590799" y="685800"/>
                </a:lnTo>
                <a:lnTo>
                  <a:pt x="2590799" y="0"/>
                </a:lnTo>
                <a:lnTo>
                  <a:pt x="0" y="0"/>
                </a:lnTo>
                <a:close/>
              </a:path>
            </a:pathLst>
          </a:custGeom>
          <a:ln w="50800">
            <a:solidFill>
              <a:srgbClr val="800101"/>
            </a:solidFill>
          </a:ln>
        </p:spPr>
        <p:txBody>
          <a:bodyPr wrap="square" lIns="0" tIns="0" rIns="0" bIns="0" rtlCol="0"/>
          <a:lstStyle/>
          <a:p>
            <a:endParaRPr/>
          </a:p>
        </p:txBody>
      </p:sp>
      <p:sp>
        <p:nvSpPr>
          <p:cNvPr id="7" name="object 7"/>
          <p:cNvSpPr txBox="1"/>
          <p:nvPr/>
        </p:nvSpPr>
        <p:spPr>
          <a:xfrm>
            <a:off x="5604383" y="3085846"/>
            <a:ext cx="1569720" cy="563880"/>
          </a:xfrm>
          <a:prstGeom prst="rect">
            <a:avLst/>
          </a:prstGeom>
        </p:spPr>
        <p:txBody>
          <a:bodyPr vert="horz" wrap="square" lIns="0" tIns="0" rIns="0" bIns="0" rtlCol="0">
            <a:spAutoFit/>
          </a:bodyPr>
          <a:lstStyle/>
          <a:p>
            <a:pPr marL="12700" marR="5080" indent="162560">
              <a:lnSpc>
                <a:spcPct val="100000"/>
              </a:lnSpc>
            </a:pPr>
            <a:r>
              <a:rPr sz="1800" b="1" spc="-5" dirty="0">
                <a:solidFill>
                  <a:srgbClr val="333300"/>
                </a:solidFill>
                <a:latin typeface="Comic Sans MS"/>
                <a:cs typeface="Comic Sans MS"/>
              </a:rPr>
              <a:t>Düzenli ve  aralıklı</a:t>
            </a:r>
            <a:r>
              <a:rPr sz="1800" b="1" spc="-95" dirty="0">
                <a:solidFill>
                  <a:srgbClr val="333300"/>
                </a:solidFill>
                <a:latin typeface="Comic Sans MS"/>
                <a:cs typeface="Comic Sans MS"/>
              </a:rPr>
              <a:t> </a:t>
            </a:r>
            <a:r>
              <a:rPr sz="1800" b="1" spc="-5" dirty="0">
                <a:solidFill>
                  <a:srgbClr val="333300"/>
                </a:solidFill>
                <a:latin typeface="Comic Sans MS"/>
                <a:cs typeface="Comic Sans MS"/>
              </a:rPr>
              <a:t>tekrar</a:t>
            </a:r>
            <a:endParaRPr sz="1800">
              <a:latin typeface="Comic Sans MS"/>
              <a:cs typeface="Comic Sans MS"/>
            </a:endParaRPr>
          </a:p>
        </p:txBody>
      </p:sp>
      <p:sp>
        <p:nvSpPr>
          <p:cNvPr id="8" name="object 8"/>
          <p:cNvSpPr txBox="1"/>
          <p:nvPr/>
        </p:nvSpPr>
        <p:spPr>
          <a:xfrm>
            <a:off x="5092839" y="4095496"/>
            <a:ext cx="2590800" cy="457200"/>
          </a:xfrm>
          <a:prstGeom prst="rect">
            <a:avLst/>
          </a:prstGeom>
          <a:ln w="50800">
            <a:solidFill>
              <a:srgbClr val="800101"/>
            </a:solidFill>
          </a:ln>
        </p:spPr>
        <p:txBody>
          <a:bodyPr vert="horz" wrap="square" lIns="0" tIns="53975" rIns="0" bIns="0" rtlCol="0">
            <a:spAutoFit/>
          </a:bodyPr>
          <a:lstStyle/>
          <a:p>
            <a:pPr marL="266065">
              <a:lnSpc>
                <a:spcPct val="100000"/>
              </a:lnSpc>
              <a:spcBef>
                <a:spcPts val="425"/>
              </a:spcBef>
            </a:pPr>
            <a:r>
              <a:rPr sz="1800" b="1" spc="-5" dirty="0">
                <a:solidFill>
                  <a:srgbClr val="333300"/>
                </a:solidFill>
                <a:latin typeface="Comic Sans MS"/>
                <a:cs typeface="Comic Sans MS"/>
              </a:rPr>
              <a:t>Uzun süreli</a:t>
            </a:r>
            <a:r>
              <a:rPr sz="1800" b="1" spc="-80" dirty="0">
                <a:solidFill>
                  <a:srgbClr val="333300"/>
                </a:solidFill>
                <a:latin typeface="Comic Sans MS"/>
                <a:cs typeface="Comic Sans MS"/>
              </a:rPr>
              <a:t> </a:t>
            </a:r>
            <a:r>
              <a:rPr sz="1800" b="1" spc="-10" dirty="0">
                <a:solidFill>
                  <a:srgbClr val="333300"/>
                </a:solidFill>
                <a:latin typeface="Comic Sans MS"/>
                <a:cs typeface="Comic Sans MS"/>
              </a:rPr>
              <a:t>hafıza</a:t>
            </a:r>
            <a:endParaRPr sz="1800">
              <a:latin typeface="Comic Sans MS"/>
              <a:cs typeface="Comic Sans MS"/>
            </a:endParaRPr>
          </a:p>
        </p:txBody>
      </p:sp>
      <p:sp>
        <p:nvSpPr>
          <p:cNvPr id="9" name="object 9"/>
          <p:cNvSpPr txBox="1"/>
          <p:nvPr/>
        </p:nvSpPr>
        <p:spPr>
          <a:xfrm>
            <a:off x="5092839" y="4933696"/>
            <a:ext cx="2590800" cy="457200"/>
          </a:xfrm>
          <a:prstGeom prst="rect">
            <a:avLst/>
          </a:prstGeom>
          <a:ln w="50800">
            <a:solidFill>
              <a:srgbClr val="800101"/>
            </a:solidFill>
          </a:ln>
        </p:spPr>
        <p:txBody>
          <a:bodyPr vert="horz" wrap="square" lIns="0" tIns="53975" rIns="0" bIns="0" rtlCol="0">
            <a:spAutoFit/>
          </a:bodyPr>
          <a:lstStyle/>
          <a:p>
            <a:pPr marL="790575">
              <a:lnSpc>
                <a:spcPct val="100000"/>
              </a:lnSpc>
              <a:spcBef>
                <a:spcPts val="425"/>
              </a:spcBef>
            </a:pPr>
            <a:r>
              <a:rPr sz="1800" b="1" spc="-5" dirty="0">
                <a:solidFill>
                  <a:srgbClr val="333300"/>
                </a:solidFill>
                <a:latin typeface="Comic Sans MS"/>
                <a:cs typeface="Comic Sans MS"/>
              </a:rPr>
              <a:t>Sınama</a:t>
            </a:r>
            <a:endParaRPr sz="1800">
              <a:latin typeface="Comic Sans MS"/>
              <a:cs typeface="Comic Sans MS"/>
            </a:endParaRPr>
          </a:p>
        </p:txBody>
      </p:sp>
      <p:sp>
        <p:nvSpPr>
          <p:cNvPr id="10" name="object 10"/>
          <p:cNvSpPr txBox="1"/>
          <p:nvPr/>
        </p:nvSpPr>
        <p:spPr>
          <a:xfrm>
            <a:off x="1130439" y="3257296"/>
            <a:ext cx="2438400" cy="762000"/>
          </a:xfrm>
          <a:prstGeom prst="rect">
            <a:avLst/>
          </a:prstGeom>
          <a:ln w="50800">
            <a:solidFill>
              <a:srgbClr val="800101"/>
            </a:solidFill>
          </a:ln>
        </p:spPr>
        <p:txBody>
          <a:bodyPr vert="horz" wrap="square" lIns="0" tIns="69850" rIns="0" bIns="0" rtlCol="0">
            <a:spAutoFit/>
          </a:bodyPr>
          <a:lstStyle/>
          <a:p>
            <a:pPr marL="699770" marR="693420" indent="65405">
              <a:lnSpc>
                <a:spcPct val="100000"/>
              </a:lnSpc>
              <a:spcBef>
                <a:spcPts val="550"/>
              </a:spcBef>
            </a:pPr>
            <a:r>
              <a:rPr sz="1800" b="1" dirty="0">
                <a:solidFill>
                  <a:srgbClr val="333300"/>
                </a:solidFill>
                <a:latin typeface="Comic Sans MS"/>
                <a:cs typeface="Comic Sans MS"/>
              </a:rPr>
              <a:t>Tekrar  yapmama</a:t>
            </a:r>
            <a:endParaRPr sz="1800">
              <a:latin typeface="Comic Sans MS"/>
              <a:cs typeface="Comic Sans MS"/>
            </a:endParaRPr>
          </a:p>
        </p:txBody>
      </p:sp>
      <p:sp>
        <p:nvSpPr>
          <p:cNvPr id="11" name="object 11"/>
          <p:cNvSpPr txBox="1"/>
          <p:nvPr/>
        </p:nvSpPr>
        <p:spPr>
          <a:xfrm>
            <a:off x="1054239" y="5848096"/>
            <a:ext cx="2438400" cy="609600"/>
          </a:xfrm>
          <a:prstGeom prst="rect">
            <a:avLst/>
          </a:prstGeom>
          <a:ln w="50800">
            <a:solidFill>
              <a:srgbClr val="800101"/>
            </a:solidFill>
          </a:ln>
        </p:spPr>
        <p:txBody>
          <a:bodyPr vert="horz" wrap="square" lIns="0" tIns="130175" rIns="0" bIns="0" rtlCol="0">
            <a:spAutoFit/>
          </a:bodyPr>
          <a:lstStyle/>
          <a:p>
            <a:pPr marL="667385">
              <a:lnSpc>
                <a:spcPct val="100000"/>
              </a:lnSpc>
              <a:spcBef>
                <a:spcPts val="1025"/>
              </a:spcBef>
            </a:pPr>
            <a:r>
              <a:rPr sz="1800" b="1" spc="-5" dirty="0">
                <a:solidFill>
                  <a:srgbClr val="333300"/>
                </a:solidFill>
                <a:latin typeface="Comic Sans MS"/>
                <a:cs typeface="Comic Sans MS"/>
              </a:rPr>
              <a:t>UNUTMA</a:t>
            </a:r>
            <a:endParaRPr sz="1800">
              <a:latin typeface="Comic Sans MS"/>
              <a:cs typeface="Comic Sans MS"/>
            </a:endParaRPr>
          </a:p>
        </p:txBody>
      </p:sp>
      <p:sp>
        <p:nvSpPr>
          <p:cNvPr id="12" name="object 12"/>
          <p:cNvSpPr txBox="1"/>
          <p:nvPr/>
        </p:nvSpPr>
        <p:spPr>
          <a:xfrm>
            <a:off x="5092839" y="5695696"/>
            <a:ext cx="2590800" cy="609600"/>
          </a:xfrm>
          <a:prstGeom prst="rect">
            <a:avLst/>
          </a:prstGeom>
          <a:ln w="50800">
            <a:solidFill>
              <a:srgbClr val="800101"/>
            </a:solidFill>
          </a:ln>
        </p:spPr>
        <p:txBody>
          <a:bodyPr vert="horz" wrap="square" lIns="0" tIns="130175" rIns="0" bIns="0" rtlCol="0">
            <a:spAutoFit/>
          </a:bodyPr>
          <a:lstStyle/>
          <a:p>
            <a:pPr marL="690245">
              <a:lnSpc>
                <a:spcPct val="100000"/>
              </a:lnSpc>
              <a:spcBef>
                <a:spcPts val="1025"/>
              </a:spcBef>
            </a:pPr>
            <a:r>
              <a:rPr sz="1800" b="1" spc="-5" dirty="0">
                <a:solidFill>
                  <a:srgbClr val="333300"/>
                </a:solidFill>
                <a:latin typeface="Comic Sans MS"/>
                <a:cs typeface="Comic Sans MS"/>
              </a:rPr>
              <a:t>ÖĞRENME</a:t>
            </a:r>
            <a:endParaRPr sz="1800">
              <a:latin typeface="Comic Sans MS"/>
              <a:cs typeface="Comic Sans MS"/>
            </a:endParaRPr>
          </a:p>
        </p:txBody>
      </p:sp>
      <p:sp>
        <p:nvSpPr>
          <p:cNvPr id="13" name="object 13"/>
          <p:cNvSpPr/>
          <p:nvPr/>
        </p:nvSpPr>
        <p:spPr>
          <a:xfrm>
            <a:off x="2235339" y="4019296"/>
            <a:ext cx="76200" cy="1752600"/>
          </a:xfrm>
          <a:custGeom>
            <a:avLst/>
            <a:gdLst/>
            <a:ahLst/>
            <a:cxnLst/>
            <a:rect l="l" t="t" r="r" b="b"/>
            <a:pathLst>
              <a:path w="76200" h="1752600">
                <a:moveTo>
                  <a:pt x="76200" y="1676400"/>
                </a:moveTo>
                <a:lnTo>
                  <a:pt x="0" y="1676400"/>
                </a:lnTo>
                <a:lnTo>
                  <a:pt x="25146" y="1726692"/>
                </a:lnTo>
                <a:lnTo>
                  <a:pt x="25146" y="1689353"/>
                </a:lnTo>
                <a:lnTo>
                  <a:pt x="51054" y="1689353"/>
                </a:lnTo>
                <a:lnTo>
                  <a:pt x="51054" y="1726691"/>
                </a:lnTo>
                <a:lnTo>
                  <a:pt x="76200" y="1676400"/>
                </a:lnTo>
                <a:close/>
              </a:path>
              <a:path w="76200" h="1752600">
                <a:moveTo>
                  <a:pt x="51054" y="1676400"/>
                </a:moveTo>
                <a:lnTo>
                  <a:pt x="51054" y="0"/>
                </a:lnTo>
                <a:lnTo>
                  <a:pt x="25146" y="0"/>
                </a:lnTo>
                <a:lnTo>
                  <a:pt x="25146" y="1676400"/>
                </a:lnTo>
                <a:lnTo>
                  <a:pt x="51054" y="1676400"/>
                </a:lnTo>
                <a:close/>
              </a:path>
              <a:path w="76200" h="1752600">
                <a:moveTo>
                  <a:pt x="51054" y="1726691"/>
                </a:moveTo>
                <a:lnTo>
                  <a:pt x="51054" y="1689353"/>
                </a:lnTo>
                <a:lnTo>
                  <a:pt x="25146" y="1689353"/>
                </a:lnTo>
                <a:lnTo>
                  <a:pt x="25146" y="1726692"/>
                </a:lnTo>
                <a:lnTo>
                  <a:pt x="38100" y="1752600"/>
                </a:lnTo>
                <a:lnTo>
                  <a:pt x="51054" y="1726691"/>
                </a:lnTo>
                <a:close/>
              </a:path>
            </a:pathLst>
          </a:custGeom>
          <a:solidFill>
            <a:srgbClr val="6B7654"/>
          </a:solidFill>
        </p:spPr>
        <p:txBody>
          <a:bodyPr wrap="square" lIns="0" tIns="0" rIns="0" bIns="0" rtlCol="0"/>
          <a:lstStyle/>
          <a:p>
            <a:endParaRPr/>
          </a:p>
        </p:txBody>
      </p:sp>
      <p:sp>
        <p:nvSpPr>
          <p:cNvPr id="14" name="object 14"/>
          <p:cNvSpPr/>
          <p:nvPr/>
        </p:nvSpPr>
        <p:spPr>
          <a:xfrm>
            <a:off x="6350127" y="5390896"/>
            <a:ext cx="76200" cy="304800"/>
          </a:xfrm>
          <a:custGeom>
            <a:avLst/>
            <a:gdLst/>
            <a:ahLst/>
            <a:cxnLst/>
            <a:rect l="l" t="t" r="r" b="b"/>
            <a:pathLst>
              <a:path w="76200" h="304800">
                <a:moveTo>
                  <a:pt x="76200" y="228600"/>
                </a:moveTo>
                <a:lnTo>
                  <a:pt x="0" y="228600"/>
                </a:lnTo>
                <a:lnTo>
                  <a:pt x="25158" y="278917"/>
                </a:lnTo>
                <a:lnTo>
                  <a:pt x="25158" y="241553"/>
                </a:lnTo>
                <a:lnTo>
                  <a:pt x="51066" y="241553"/>
                </a:lnTo>
                <a:lnTo>
                  <a:pt x="51066" y="278866"/>
                </a:lnTo>
                <a:lnTo>
                  <a:pt x="76200" y="228600"/>
                </a:lnTo>
                <a:close/>
              </a:path>
              <a:path w="76200" h="304800">
                <a:moveTo>
                  <a:pt x="51066" y="228600"/>
                </a:moveTo>
                <a:lnTo>
                  <a:pt x="51066" y="0"/>
                </a:lnTo>
                <a:lnTo>
                  <a:pt x="25158" y="0"/>
                </a:lnTo>
                <a:lnTo>
                  <a:pt x="25158" y="228600"/>
                </a:lnTo>
                <a:lnTo>
                  <a:pt x="51066" y="228600"/>
                </a:lnTo>
                <a:close/>
              </a:path>
              <a:path w="76200" h="304800">
                <a:moveTo>
                  <a:pt x="51066" y="278866"/>
                </a:moveTo>
                <a:lnTo>
                  <a:pt x="51066" y="241553"/>
                </a:lnTo>
                <a:lnTo>
                  <a:pt x="25158" y="241553"/>
                </a:lnTo>
                <a:lnTo>
                  <a:pt x="25158" y="278917"/>
                </a:lnTo>
                <a:lnTo>
                  <a:pt x="38100" y="304800"/>
                </a:lnTo>
                <a:lnTo>
                  <a:pt x="51066" y="278866"/>
                </a:lnTo>
                <a:close/>
              </a:path>
            </a:pathLst>
          </a:custGeom>
          <a:solidFill>
            <a:srgbClr val="6B7654"/>
          </a:solidFill>
        </p:spPr>
        <p:txBody>
          <a:bodyPr wrap="square" lIns="0" tIns="0" rIns="0" bIns="0" rtlCol="0"/>
          <a:lstStyle/>
          <a:p>
            <a:endParaRPr/>
          </a:p>
        </p:txBody>
      </p:sp>
      <p:sp>
        <p:nvSpPr>
          <p:cNvPr id="15" name="object 15"/>
          <p:cNvSpPr/>
          <p:nvPr/>
        </p:nvSpPr>
        <p:spPr>
          <a:xfrm>
            <a:off x="6350127" y="3714496"/>
            <a:ext cx="76200" cy="381000"/>
          </a:xfrm>
          <a:custGeom>
            <a:avLst/>
            <a:gdLst/>
            <a:ahLst/>
            <a:cxnLst/>
            <a:rect l="l" t="t" r="r" b="b"/>
            <a:pathLst>
              <a:path w="76200" h="381000">
                <a:moveTo>
                  <a:pt x="76200" y="304800"/>
                </a:moveTo>
                <a:lnTo>
                  <a:pt x="0" y="304800"/>
                </a:lnTo>
                <a:lnTo>
                  <a:pt x="25158" y="355117"/>
                </a:lnTo>
                <a:lnTo>
                  <a:pt x="25158" y="317753"/>
                </a:lnTo>
                <a:lnTo>
                  <a:pt x="51066" y="317753"/>
                </a:lnTo>
                <a:lnTo>
                  <a:pt x="51066" y="355066"/>
                </a:lnTo>
                <a:lnTo>
                  <a:pt x="76200" y="304800"/>
                </a:lnTo>
                <a:close/>
              </a:path>
              <a:path w="76200" h="381000">
                <a:moveTo>
                  <a:pt x="51066" y="304800"/>
                </a:moveTo>
                <a:lnTo>
                  <a:pt x="51066" y="0"/>
                </a:lnTo>
                <a:lnTo>
                  <a:pt x="25158" y="0"/>
                </a:lnTo>
                <a:lnTo>
                  <a:pt x="25158" y="304800"/>
                </a:lnTo>
                <a:lnTo>
                  <a:pt x="51066" y="304800"/>
                </a:lnTo>
                <a:close/>
              </a:path>
              <a:path w="76200" h="381000">
                <a:moveTo>
                  <a:pt x="51066" y="355066"/>
                </a:moveTo>
                <a:lnTo>
                  <a:pt x="51066" y="317753"/>
                </a:lnTo>
                <a:lnTo>
                  <a:pt x="25158" y="317753"/>
                </a:lnTo>
                <a:lnTo>
                  <a:pt x="25158" y="355117"/>
                </a:lnTo>
                <a:lnTo>
                  <a:pt x="38100" y="381000"/>
                </a:lnTo>
                <a:lnTo>
                  <a:pt x="51066" y="355066"/>
                </a:lnTo>
                <a:close/>
              </a:path>
            </a:pathLst>
          </a:custGeom>
          <a:solidFill>
            <a:srgbClr val="6B7654"/>
          </a:solidFill>
        </p:spPr>
        <p:txBody>
          <a:bodyPr wrap="square" lIns="0" tIns="0" rIns="0" bIns="0" rtlCol="0"/>
          <a:lstStyle/>
          <a:p>
            <a:endParaRPr/>
          </a:p>
        </p:txBody>
      </p:sp>
      <p:sp>
        <p:nvSpPr>
          <p:cNvPr id="16" name="object 16"/>
          <p:cNvSpPr/>
          <p:nvPr/>
        </p:nvSpPr>
        <p:spPr>
          <a:xfrm>
            <a:off x="6350127" y="4552696"/>
            <a:ext cx="76200" cy="381000"/>
          </a:xfrm>
          <a:custGeom>
            <a:avLst/>
            <a:gdLst/>
            <a:ahLst/>
            <a:cxnLst/>
            <a:rect l="l" t="t" r="r" b="b"/>
            <a:pathLst>
              <a:path w="76200" h="381000">
                <a:moveTo>
                  <a:pt x="76200" y="304800"/>
                </a:moveTo>
                <a:lnTo>
                  <a:pt x="0" y="304800"/>
                </a:lnTo>
                <a:lnTo>
                  <a:pt x="25158" y="355117"/>
                </a:lnTo>
                <a:lnTo>
                  <a:pt x="25158" y="317753"/>
                </a:lnTo>
                <a:lnTo>
                  <a:pt x="51066" y="317753"/>
                </a:lnTo>
                <a:lnTo>
                  <a:pt x="51066" y="355066"/>
                </a:lnTo>
                <a:lnTo>
                  <a:pt x="76200" y="304800"/>
                </a:lnTo>
                <a:close/>
              </a:path>
              <a:path w="76200" h="381000">
                <a:moveTo>
                  <a:pt x="51066" y="304800"/>
                </a:moveTo>
                <a:lnTo>
                  <a:pt x="51066" y="0"/>
                </a:lnTo>
                <a:lnTo>
                  <a:pt x="25158" y="0"/>
                </a:lnTo>
                <a:lnTo>
                  <a:pt x="25158" y="304800"/>
                </a:lnTo>
                <a:lnTo>
                  <a:pt x="51066" y="304800"/>
                </a:lnTo>
                <a:close/>
              </a:path>
              <a:path w="76200" h="381000">
                <a:moveTo>
                  <a:pt x="51066" y="355066"/>
                </a:moveTo>
                <a:lnTo>
                  <a:pt x="51066" y="317753"/>
                </a:lnTo>
                <a:lnTo>
                  <a:pt x="25158" y="317753"/>
                </a:lnTo>
                <a:lnTo>
                  <a:pt x="25158" y="355117"/>
                </a:lnTo>
                <a:lnTo>
                  <a:pt x="38100" y="381000"/>
                </a:lnTo>
                <a:lnTo>
                  <a:pt x="51066" y="355066"/>
                </a:lnTo>
                <a:close/>
              </a:path>
            </a:pathLst>
          </a:custGeom>
          <a:solidFill>
            <a:srgbClr val="6B7654"/>
          </a:solidFill>
        </p:spPr>
        <p:txBody>
          <a:bodyPr wrap="square" lIns="0" tIns="0" rIns="0" bIns="0" rtlCol="0"/>
          <a:lstStyle/>
          <a:p>
            <a:endParaRPr/>
          </a:p>
        </p:txBody>
      </p:sp>
      <p:sp>
        <p:nvSpPr>
          <p:cNvPr id="17" name="object 17"/>
          <p:cNvSpPr/>
          <p:nvPr/>
        </p:nvSpPr>
        <p:spPr>
          <a:xfrm>
            <a:off x="1892439" y="2304795"/>
            <a:ext cx="609600" cy="76200"/>
          </a:xfrm>
          <a:custGeom>
            <a:avLst/>
            <a:gdLst/>
            <a:ahLst/>
            <a:cxnLst/>
            <a:rect l="l" t="t" r="r" b="b"/>
            <a:pathLst>
              <a:path w="609600" h="76200">
                <a:moveTo>
                  <a:pt x="546354" y="51054"/>
                </a:moveTo>
                <a:lnTo>
                  <a:pt x="546354" y="25146"/>
                </a:lnTo>
                <a:lnTo>
                  <a:pt x="0" y="25146"/>
                </a:lnTo>
                <a:lnTo>
                  <a:pt x="0" y="51054"/>
                </a:lnTo>
                <a:lnTo>
                  <a:pt x="546354" y="51054"/>
                </a:lnTo>
                <a:close/>
              </a:path>
              <a:path w="609600" h="76200">
                <a:moveTo>
                  <a:pt x="609587" y="38100"/>
                </a:moveTo>
                <a:lnTo>
                  <a:pt x="533400" y="0"/>
                </a:lnTo>
                <a:lnTo>
                  <a:pt x="533400" y="25146"/>
                </a:lnTo>
                <a:lnTo>
                  <a:pt x="546354" y="25146"/>
                </a:lnTo>
                <a:lnTo>
                  <a:pt x="546354" y="69721"/>
                </a:lnTo>
                <a:lnTo>
                  <a:pt x="609587" y="38100"/>
                </a:lnTo>
                <a:close/>
              </a:path>
              <a:path w="609600" h="76200">
                <a:moveTo>
                  <a:pt x="546354" y="69721"/>
                </a:moveTo>
                <a:lnTo>
                  <a:pt x="546354" y="51054"/>
                </a:lnTo>
                <a:lnTo>
                  <a:pt x="533400" y="51054"/>
                </a:lnTo>
                <a:lnTo>
                  <a:pt x="533400" y="76200"/>
                </a:lnTo>
                <a:lnTo>
                  <a:pt x="546354" y="69721"/>
                </a:lnTo>
                <a:close/>
              </a:path>
            </a:pathLst>
          </a:custGeom>
          <a:solidFill>
            <a:srgbClr val="6B7654"/>
          </a:solidFill>
        </p:spPr>
        <p:txBody>
          <a:bodyPr wrap="square" lIns="0" tIns="0" rIns="0" bIns="0" rtlCol="0"/>
          <a:lstStyle/>
          <a:p>
            <a:endParaRPr/>
          </a:p>
        </p:txBody>
      </p:sp>
      <p:sp>
        <p:nvSpPr>
          <p:cNvPr id="18" name="object 18"/>
          <p:cNvSpPr/>
          <p:nvPr/>
        </p:nvSpPr>
        <p:spPr>
          <a:xfrm>
            <a:off x="4483239" y="2304795"/>
            <a:ext cx="685800" cy="76200"/>
          </a:xfrm>
          <a:custGeom>
            <a:avLst/>
            <a:gdLst/>
            <a:ahLst/>
            <a:cxnLst/>
            <a:rect l="l" t="t" r="r" b="b"/>
            <a:pathLst>
              <a:path w="685800" h="76200">
                <a:moveTo>
                  <a:pt x="622553" y="51054"/>
                </a:moveTo>
                <a:lnTo>
                  <a:pt x="622553" y="25146"/>
                </a:lnTo>
                <a:lnTo>
                  <a:pt x="0" y="25146"/>
                </a:lnTo>
                <a:lnTo>
                  <a:pt x="0" y="51054"/>
                </a:lnTo>
                <a:lnTo>
                  <a:pt x="622553" y="51054"/>
                </a:lnTo>
                <a:close/>
              </a:path>
              <a:path w="685800" h="76200">
                <a:moveTo>
                  <a:pt x="685800" y="38100"/>
                </a:moveTo>
                <a:lnTo>
                  <a:pt x="609600" y="0"/>
                </a:lnTo>
                <a:lnTo>
                  <a:pt x="609600" y="25146"/>
                </a:lnTo>
                <a:lnTo>
                  <a:pt x="622553" y="25146"/>
                </a:lnTo>
                <a:lnTo>
                  <a:pt x="622553" y="69723"/>
                </a:lnTo>
                <a:lnTo>
                  <a:pt x="685800" y="38100"/>
                </a:lnTo>
                <a:close/>
              </a:path>
              <a:path w="685800" h="76200">
                <a:moveTo>
                  <a:pt x="622553" y="69723"/>
                </a:moveTo>
                <a:lnTo>
                  <a:pt x="622553" y="51054"/>
                </a:lnTo>
                <a:lnTo>
                  <a:pt x="609600" y="51054"/>
                </a:lnTo>
                <a:lnTo>
                  <a:pt x="609600" y="76200"/>
                </a:lnTo>
                <a:lnTo>
                  <a:pt x="622553" y="69723"/>
                </a:lnTo>
                <a:close/>
              </a:path>
            </a:pathLst>
          </a:custGeom>
          <a:solidFill>
            <a:srgbClr val="6B7654"/>
          </a:solidFill>
        </p:spPr>
        <p:txBody>
          <a:bodyPr wrap="square" lIns="0" tIns="0" rIns="0" bIns="0" rtlCol="0"/>
          <a:lstStyle/>
          <a:p>
            <a:endParaRPr/>
          </a:p>
        </p:txBody>
      </p:sp>
      <p:sp>
        <p:nvSpPr>
          <p:cNvPr id="19" name="object 19"/>
          <p:cNvSpPr/>
          <p:nvPr/>
        </p:nvSpPr>
        <p:spPr>
          <a:xfrm>
            <a:off x="3568839" y="2712466"/>
            <a:ext cx="1758950" cy="1002030"/>
          </a:xfrm>
          <a:custGeom>
            <a:avLst/>
            <a:gdLst/>
            <a:ahLst/>
            <a:cxnLst/>
            <a:rect l="l" t="t" r="r" b="b"/>
            <a:pathLst>
              <a:path w="1758950" h="1002029">
                <a:moveTo>
                  <a:pt x="59848" y="953096"/>
                </a:moveTo>
                <a:lnTo>
                  <a:pt x="47243" y="931163"/>
                </a:lnTo>
                <a:lnTo>
                  <a:pt x="0" y="1002030"/>
                </a:lnTo>
                <a:lnTo>
                  <a:pt x="48767" y="999417"/>
                </a:lnTo>
                <a:lnTo>
                  <a:pt x="48767" y="959358"/>
                </a:lnTo>
                <a:lnTo>
                  <a:pt x="59848" y="953096"/>
                </a:lnTo>
                <a:close/>
              </a:path>
              <a:path w="1758950" h="1002029">
                <a:moveTo>
                  <a:pt x="72609" y="975300"/>
                </a:moveTo>
                <a:lnTo>
                  <a:pt x="59848" y="953096"/>
                </a:lnTo>
                <a:lnTo>
                  <a:pt x="48767" y="959358"/>
                </a:lnTo>
                <a:lnTo>
                  <a:pt x="61721" y="981456"/>
                </a:lnTo>
                <a:lnTo>
                  <a:pt x="72609" y="975300"/>
                </a:lnTo>
                <a:close/>
              </a:path>
              <a:path w="1758950" h="1002029">
                <a:moveTo>
                  <a:pt x="85343" y="997458"/>
                </a:moveTo>
                <a:lnTo>
                  <a:pt x="72609" y="975300"/>
                </a:lnTo>
                <a:lnTo>
                  <a:pt x="61721" y="981456"/>
                </a:lnTo>
                <a:lnTo>
                  <a:pt x="48767" y="959358"/>
                </a:lnTo>
                <a:lnTo>
                  <a:pt x="48767" y="999417"/>
                </a:lnTo>
                <a:lnTo>
                  <a:pt x="85343" y="997458"/>
                </a:lnTo>
                <a:close/>
              </a:path>
              <a:path w="1758950" h="1002029">
                <a:moveTo>
                  <a:pt x="1758695" y="22097"/>
                </a:moveTo>
                <a:lnTo>
                  <a:pt x="1746503" y="0"/>
                </a:lnTo>
                <a:lnTo>
                  <a:pt x="59848" y="953096"/>
                </a:lnTo>
                <a:lnTo>
                  <a:pt x="72609" y="975300"/>
                </a:lnTo>
                <a:lnTo>
                  <a:pt x="1758695" y="22097"/>
                </a:lnTo>
                <a:close/>
              </a:path>
            </a:pathLst>
          </a:custGeom>
          <a:solidFill>
            <a:srgbClr val="6B7654"/>
          </a:solidFill>
        </p:spPr>
        <p:txBody>
          <a:bodyPr wrap="square" lIns="0" tIns="0" rIns="0" bIns="0" rtlCol="0"/>
          <a:lstStyle/>
          <a:p>
            <a:endParaRPr/>
          </a:p>
        </p:txBody>
      </p:sp>
      <p:sp>
        <p:nvSpPr>
          <p:cNvPr id="20" name="object 20"/>
          <p:cNvSpPr/>
          <p:nvPr/>
        </p:nvSpPr>
        <p:spPr>
          <a:xfrm>
            <a:off x="6350127" y="2723895"/>
            <a:ext cx="76200" cy="287655"/>
          </a:xfrm>
          <a:custGeom>
            <a:avLst/>
            <a:gdLst/>
            <a:ahLst/>
            <a:cxnLst/>
            <a:rect l="l" t="t" r="r" b="b"/>
            <a:pathLst>
              <a:path w="76200" h="287655">
                <a:moveTo>
                  <a:pt x="76200" y="211074"/>
                </a:moveTo>
                <a:lnTo>
                  <a:pt x="0" y="211074"/>
                </a:lnTo>
                <a:lnTo>
                  <a:pt x="25158" y="261391"/>
                </a:lnTo>
                <a:lnTo>
                  <a:pt x="25158" y="224027"/>
                </a:lnTo>
                <a:lnTo>
                  <a:pt x="51066" y="224027"/>
                </a:lnTo>
                <a:lnTo>
                  <a:pt x="51066" y="261340"/>
                </a:lnTo>
                <a:lnTo>
                  <a:pt x="76200" y="211074"/>
                </a:lnTo>
                <a:close/>
              </a:path>
              <a:path w="76200" h="287655">
                <a:moveTo>
                  <a:pt x="51066" y="211074"/>
                </a:moveTo>
                <a:lnTo>
                  <a:pt x="51066" y="0"/>
                </a:lnTo>
                <a:lnTo>
                  <a:pt x="25158" y="0"/>
                </a:lnTo>
                <a:lnTo>
                  <a:pt x="25158" y="211074"/>
                </a:lnTo>
                <a:lnTo>
                  <a:pt x="51066" y="211074"/>
                </a:lnTo>
                <a:close/>
              </a:path>
              <a:path w="76200" h="287655">
                <a:moveTo>
                  <a:pt x="51066" y="261340"/>
                </a:moveTo>
                <a:lnTo>
                  <a:pt x="51066" y="224027"/>
                </a:lnTo>
                <a:lnTo>
                  <a:pt x="25158" y="224027"/>
                </a:lnTo>
                <a:lnTo>
                  <a:pt x="25158" y="261391"/>
                </a:lnTo>
                <a:lnTo>
                  <a:pt x="38100" y="287274"/>
                </a:lnTo>
                <a:lnTo>
                  <a:pt x="51066" y="261340"/>
                </a:lnTo>
                <a:close/>
              </a:path>
            </a:pathLst>
          </a:custGeom>
          <a:solidFill>
            <a:srgbClr val="6B7654"/>
          </a:solidFill>
        </p:spPr>
        <p:txBody>
          <a:bodyPr wrap="square" lIns="0" tIns="0" rIns="0" bIns="0" rtlCol="0"/>
          <a:lstStyle/>
          <a:p>
            <a:endParaRPr/>
          </a:p>
        </p:txBody>
      </p:sp>
      <p:sp>
        <p:nvSpPr>
          <p:cNvPr id="21" name="object 21"/>
          <p:cNvSpPr/>
          <p:nvPr/>
        </p:nvSpPr>
        <p:spPr>
          <a:xfrm>
            <a:off x="7988427" y="6305296"/>
            <a:ext cx="976630" cy="125730"/>
          </a:xfrm>
          <a:custGeom>
            <a:avLst/>
            <a:gdLst/>
            <a:ahLst/>
            <a:cxnLst/>
            <a:rect l="l" t="t" r="r" b="b"/>
            <a:pathLst>
              <a:path w="976629" h="125729">
                <a:moveTo>
                  <a:pt x="732294" y="93725"/>
                </a:moveTo>
                <a:lnTo>
                  <a:pt x="732294" y="31242"/>
                </a:lnTo>
                <a:lnTo>
                  <a:pt x="0" y="31242"/>
                </a:lnTo>
                <a:lnTo>
                  <a:pt x="0" y="93725"/>
                </a:lnTo>
                <a:lnTo>
                  <a:pt x="732294" y="93725"/>
                </a:lnTo>
                <a:close/>
              </a:path>
              <a:path w="976629" h="125729">
                <a:moveTo>
                  <a:pt x="976122" y="62483"/>
                </a:moveTo>
                <a:lnTo>
                  <a:pt x="732294" y="0"/>
                </a:lnTo>
                <a:lnTo>
                  <a:pt x="732294" y="125729"/>
                </a:lnTo>
                <a:lnTo>
                  <a:pt x="976122" y="62483"/>
                </a:lnTo>
                <a:close/>
              </a:path>
            </a:pathLst>
          </a:custGeom>
          <a:solidFill>
            <a:srgbClr val="800101"/>
          </a:solidFill>
        </p:spPr>
        <p:txBody>
          <a:bodyPr wrap="square" lIns="0" tIns="0" rIns="0" bIns="0" rtlCol="0"/>
          <a:lstStyle/>
          <a:p>
            <a:endParaRPr/>
          </a:p>
        </p:txBody>
      </p:sp>
      <p:sp>
        <p:nvSpPr>
          <p:cNvPr id="22" name="object 22"/>
          <p:cNvSpPr/>
          <p:nvPr/>
        </p:nvSpPr>
        <p:spPr>
          <a:xfrm>
            <a:off x="7988427" y="6305296"/>
            <a:ext cx="976630" cy="125730"/>
          </a:xfrm>
          <a:custGeom>
            <a:avLst/>
            <a:gdLst/>
            <a:ahLst/>
            <a:cxnLst/>
            <a:rect l="l" t="t" r="r" b="b"/>
            <a:pathLst>
              <a:path w="976629" h="125729">
                <a:moveTo>
                  <a:pt x="732294" y="0"/>
                </a:moveTo>
                <a:lnTo>
                  <a:pt x="732294" y="31242"/>
                </a:lnTo>
                <a:lnTo>
                  <a:pt x="0" y="31242"/>
                </a:lnTo>
                <a:lnTo>
                  <a:pt x="0" y="93725"/>
                </a:lnTo>
                <a:lnTo>
                  <a:pt x="732294" y="93725"/>
                </a:lnTo>
                <a:lnTo>
                  <a:pt x="732294" y="125729"/>
                </a:lnTo>
                <a:lnTo>
                  <a:pt x="976122" y="62483"/>
                </a:lnTo>
                <a:lnTo>
                  <a:pt x="732294" y="0"/>
                </a:lnTo>
                <a:close/>
              </a:path>
            </a:pathLst>
          </a:custGeom>
          <a:ln w="9525">
            <a:solidFill>
              <a:srgbClr val="800101"/>
            </a:solidFill>
          </a:ln>
        </p:spPr>
        <p:txBody>
          <a:bodyPr wrap="square" lIns="0" tIns="0" rIns="0" bIns="0" rtlCol="0"/>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21789" rIns="0" bIns="0" rtlCol="0">
            <a:spAutoFit/>
          </a:bodyPr>
          <a:lstStyle/>
          <a:p>
            <a:pPr marL="602615">
              <a:lnSpc>
                <a:spcPct val="100000"/>
              </a:lnSpc>
            </a:pPr>
            <a:r>
              <a:rPr sz="3600" spc="-7" baseline="2314" dirty="0"/>
              <a:t>NASIL</a:t>
            </a:r>
            <a:r>
              <a:rPr sz="3600" spc="-135" baseline="2314" dirty="0"/>
              <a:t> </a:t>
            </a:r>
            <a:r>
              <a:rPr sz="3600" spc="-120" baseline="2314" dirty="0"/>
              <a:t>ÖĞRENİYORUZ-</a:t>
            </a:r>
            <a:r>
              <a:rPr sz="2400" spc="-80" dirty="0">
                <a:solidFill>
                  <a:srgbClr val="000000"/>
                </a:solidFill>
              </a:rPr>
              <a:t>-</a:t>
            </a:r>
            <a:r>
              <a:rPr sz="3600" spc="-120" baseline="2314" dirty="0"/>
              <a:t>Devamı</a:t>
            </a:r>
            <a:endParaRPr sz="3600" baseline="2314"/>
          </a:p>
        </p:txBody>
      </p:sp>
      <p:sp>
        <p:nvSpPr>
          <p:cNvPr id="3" name="object 3"/>
          <p:cNvSpPr txBox="1"/>
          <p:nvPr/>
        </p:nvSpPr>
        <p:spPr>
          <a:xfrm>
            <a:off x="1133728" y="1996947"/>
            <a:ext cx="7234555" cy="2213610"/>
          </a:xfrm>
          <a:prstGeom prst="rect">
            <a:avLst/>
          </a:prstGeom>
        </p:spPr>
        <p:txBody>
          <a:bodyPr vert="horz" wrap="square" lIns="0" tIns="0" rIns="0" bIns="0" rtlCol="0">
            <a:spAutoFit/>
          </a:bodyPr>
          <a:lstStyle/>
          <a:p>
            <a:pPr marL="302895" marR="6350" indent="-290195" algn="just">
              <a:lnSpc>
                <a:spcPct val="100000"/>
              </a:lnSpc>
              <a:buClr>
                <a:srgbClr val="86001A"/>
              </a:buClr>
              <a:buFont typeface="Microsoft Sans Serif"/>
              <a:buChar char="▪"/>
              <a:tabLst>
                <a:tab pos="303530" algn="l"/>
              </a:tabLst>
            </a:pPr>
            <a:r>
              <a:rPr sz="1800" spc="-5" dirty="0">
                <a:solidFill>
                  <a:srgbClr val="333300"/>
                </a:solidFill>
                <a:latin typeface="Comic Sans MS"/>
                <a:cs typeface="Comic Sans MS"/>
              </a:rPr>
              <a:t>Öğrenme sürecinde, duyu organları </a:t>
            </a:r>
            <a:r>
              <a:rPr sz="1800" dirty="0">
                <a:solidFill>
                  <a:srgbClr val="333300"/>
                </a:solidFill>
                <a:latin typeface="Comic Sans MS"/>
                <a:cs typeface="Comic Sans MS"/>
              </a:rPr>
              <a:t>- </a:t>
            </a:r>
            <a:r>
              <a:rPr sz="1800" spc="-5" dirty="0">
                <a:solidFill>
                  <a:srgbClr val="333300"/>
                </a:solidFill>
                <a:latin typeface="Comic Sans MS"/>
                <a:cs typeface="Comic Sans MS"/>
              </a:rPr>
              <a:t>kısa süreli hafıza </a:t>
            </a:r>
            <a:r>
              <a:rPr sz="1800" dirty="0">
                <a:solidFill>
                  <a:srgbClr val="333300"/>
                </a:solidFill>
                <a:latin typeface="Comic Sans MS"/>
                <a:cs typeface="Comic Sans MS"/>
              </a:rPr>
              <a:t>- </a:t>
            </a:r>
            <a:r>
              <a:rPr sz="1800" spc="-10" dirty="0">
                <a:solidFill>
                  <a:srgbClr val="333300"/>
                </a:solidFill>
                <a:latin typeface="Comic Sans MS"/>
                <a:cs typeface="Comic Sans MS"/>
              </a:rPr>
              <a:t>uzun  </a:t>
            </a:r>
            <a:r>
              <a:rPr sz="1800" spc="-5" dirty="0">
                <a:solidFill>
                  <a:srgbClr val="333300"/>
                </a:solidFill>
                <a:latin typeface="Comic Sans MS"/>
                <a:cs typeface="Comic Sans MS"/>
              </a:rPr>
              <a:t>süreli hafıza arasında sıkı bir ilişki</a:t>
            </a:r>
            <a:r>
              <a:rPr sz="1800" spc="-55" dirty="0">
                <a:solidFill>
                  <a:srgbClr val="333300"/>
                </a:solidFill>
                <a:latin typeface="Comic Sans MS"/>
                <a:cs typeface="Comic Sans MS"/>
              </a:rPr>
              <a:t> </a:t>
            </a:r>
            <a:r>
              <a:rPr sz="1800" spc="-5" dirty="0">
                <a:solidFill>
                  <a:srgbClr val="333300"/>
                </a:solidFill>
                <a:latin typeface="Comic Sans MS"/>
                <a:cs typeface="Comic Sans MS"/>
              </a:rPr>
              <a:t>vardır.</a:t>
            </a:r>
            <a:endParaRPr sz="1800">
              <a:latin typeface="Comic Sans MS"/>
              <a:cs typeface="Comic Sans MS"/>
            </a:endParaRPr>
          </a:p>
          <a:p>
            <a:pPr marL="302895" marR="5080" indent="-290195" algn="just">
              <a:lnSpc>
                <a:spcPct val="100000"/>
              </a:lnSpc>
              <a:spcBef>
                <a:spcPts val="1090"/>
              </a:spcBef>
              <a:buClr>
                <a:srgbClr val="86001A"/>
              </a:buClr>
              <a:buFont typeface="Microsoft Sans Serif"/>
              <a:buChar char="▪"/>
              <a:tabLst>
                <a:tab pos="303530" algn="l"/>
              </a:tabLst>
            </a:pPr>
            <a:r>
              <a:rPr sz="1800" spc="-5" dirty="0">
                <a:solidFill>
                  <a:srgbClr val="333300"/>
                </a:solidFill>
                <a:latin typeface="Comic Sans MS"/>
                <a:cs typeface="Comic Sans MS"/>
              </a:rPr>
              <a:t>Yeni </a:t>
            </a:r>
            <a:r>
              <a:rPr sz="1800" spc="-10" dirty="0">
                <a:solidFill>
                  <a:srgbClr val="333300"/>
                </a:solidFill>
                <a:latin typeface="Comic Sans MS"/>
                <a:cs typeface="Comic Sans MS"/>
              </a:rPr>
              <a:t>bilgiler </a:t>
            </a:r>
            <a:r>
              <a:rPr sz="1800" spc="-5" dirty="0">
                <a:solidFill>
                  <a:srgbClr val="333300"/>
                </a:solidFill>
                <a:latin typeface="Comic Sans MS"/>
                <a:cs typeface="Comic Sans MS"/>
              </a:rPr>
              <a:t>(dışarıdan gelen </a:t>
            </a:r>
            <a:r>
              <a:rPr sz="1800" dirty="0">
                <a:solidFill>
                  <a:srgbClr val="333300"/>
                </a:solidFill>
                <a:latin typeface="Comic Sans MS"/>
                <a:cs typeface="Comic Sans MS"/>
              </a:rPr>
              <a:t>her </a:t>
            </a:r>
            <a:r>
              <a:rPr sz="1800" spc="-5" dirty="0">
                <a:solidFill>
                  <a:srgbClr val="333300"/>
                </a:solidFill>
                <a:latin typeface="Comic Sans MS"/>
                <a:cs typeface="Comic Sans MS"/>
              </a:rPr>
              <a:t>türlü mesaj) duyu organları  </a:t>
            </a:r>
            <a:r>
              <a:rPr sz="1800" dirty="0">
                <a:solidFill>
                  <a:srgbClr val="333300"/>
                </a:solidFill>
                <a:latin typeface="Comic Sans MS"/>
                <a:cs typeface="Comic Sans MS"/>
              </a:rPr>
              <a:t>yoluyla </a:t>
            </a:r>
            <a:r>
              <a:rPr sz="1800" spc="-5" dirty="0">
                <a:solidFill>
                  <a:srgbClr val="333300"/>
                </a:solidFill>
                <a:latin typeface="Comic Sans MS"/>
                <a:cs typeface="Comic Sans MS"/>
              </a:rPr>
              <a:t>fark </a:t>
            </a:r>
            <a:r>
              <a:rPr sz="1800" dirty="0">
                <a:solidFill>
                  <a:srgbClr val="333300"/>
                </a:solidFill>
                <a:latin typeface="Comic Sans MS"/>
                <a:cs typeface="Comic Sans MS"/>
              </a:rPr>
              <a:t>edilir </a:t>
            </a:r>
            <a:r>
              <a:rPr sz="1800" spc="-5" dirty="0">
                <a:solidFill>
                  <a:srgbClr val="333300"/>
                </a:solidFill>
                <a:latin typeface="Comic Sans MS"/>
                <a:cs typeface="Comic Sans MS"/>
              </a:rPr>
              <a:t>ve </a:t>
            </a:r>
            <a:r>
              <a:rPr sz="1800" spc="-10" dirty="0">
                <a:solidFill>
                  <a:srgbClr val="333300"/>
                </a:solidFill>
                <a:latin typeface="Comic Sans MS"/>
                <a:cs typeface="Comic Sans MS"/>
              </a:rPr>
              <a:t>kısa </a:t>
            </a:r>
            <a:r>
              <a:rPr sz="1800" spc="-5" dirty="0">
                <a:solidFill>
                  <a:srgbClr val="333300"/>
                </a:solidFill>
                <a:latin typeface="Comic Sans MS"/>
                <a:cs typeface="Comic Sans MS"/>
              </a:rPr>
              <a:t>süreli hafızaya</a:t>
            </a:r>
            <a:r>
              <a:rPr sz="1800" spc="-25" dirty="0">
                <a:solidFill>
                  <a:srgbClr val="333300"/>
                </a:solidFill>
                <a:latin typeface="Comic Sans MS"/>
                <a:cs typeface="Comic Sans MS"/>
              </a:rPr>
              <a:t> </a:t>
            </a:r>
            <a:r>
              <a:rPr sz="1800" spc="-5" dirty="0">
                <a:solidFill>
                  <a:srgbClr val="333300"/>
                </a:solidFill>
                <a:latin typeface="Comic Sans MS"/>
                <a:cs typeface="Comic Sans MS"/>
              </a:rPr>
              <a:t>aktarılır.</a:t>
            </a:r>
            <a:endParaRPr sz="1800">
              <a:latin typeface="Comic Sans MS"/>
              <a:cs typeface="Comic Sans MS"/>
            </a:endParaRPr>
          </a:p>
          <a:p>
            <a:pPr marL="302895" marR="6350" indent="-290195" algn="just">
              <a:lnSpc>
                <a:spcPct val="100000"/>
              </a:lnSpc>
              <a:spcBef>
                <a:spcPts val="1090"/>
              </a:spcBef>
              <a:buClr>
                <a:srgbClr val="86001A"/>
              </a:buClr>
              <a:buFont typeface="Microsoft Sans Serif"/>
              <a:buChar char="▪"/>
              <a:tabLst>
                <a:tab pos="303530" algn="l"/>
              </a:tabLst>
            </a:pPr>
            <a:r>
              <a:rPr sz="1800" spc="-5" dirty="0">
                <a:solidFill>
                  <a:srgbClr val="333300"/>
                </a:solidFill>
                <a:latin typeface="Comic Sans MS"/>
                <a:cs typeface="Comic Sans MS"/>
              </a:rPr>
              <a:t>Kısa süreli hafızadaki bilgilerden tekrar edilmeyenler unutulur.  </a:t>
            </a:r>
            <a:r>
              <a:rPr sz="1800" dirty="0">
                <a:solidFill>
                  <a:srgbClr val="333300"/>
                </a:solidFill>
                <a:latin typeface="Comic Sans MS"/>
                <a:cs typeface="Comic Sans MS"/>
              </a:rPr>
              <a:t>Tekrar </a:t>
            </a:r>
            <a:r>
              <a:rPr sz="1800" spc="-5" dirty="0">
                <a:solidFill>
                  <a:srgbClr val="333300"/>
                </a:solidFill>
                <a:latin typeface="Comic Sans MS"/>
                <a:cs typeface="Comic Sans MS"/>
              </a:rPr>
              <a:t>edilenler ise uzun süreli </a:t>
            </a:r>
            <a:r>
              <a:rPr sz="1800" spc="-10" dirty="0">
                <a:solidFill>
                  <a:srgbClr val="333300"/>
                </a:solidFill>
                <a:latin typeface="Comic Sans MS"/>
                <a:cs typeface="Comic Sans MS"/>
              </a:rPr>
              <a:t>hafızaya </a:t>
            </a:r>
            <a:r>
              <a:rPr sz="1800" dirty="0">
                <a:solidFill>
                  <a:srgbClr val="333300"/>
                </a:solidFill>
                <a:latin typeface="Comic Sans MS"/>
                <a:cs typeface="Comic Sans MS"/>
              </a:rPr>
              <a:t>saklanmak </a:t>
            </a:r>
            <a:r>
              <a:rPr sz="1800" spc="-5" dirty="0">
                <a:solidFill>
                  <a:srgbClr val="333300"/>
                </a:solidFill>
                <a:latin typeface="Comic Sans MS"/>
                <a:cs typeface="Comic Sans MS"/>
              </a:rPr>
              <a:t>üzere  kaydedilir.</a:t>
            </a:r>
            <a:endParaRPr sz="1800">
              <a:latin typeface="Comic Sans MS"/>
              <a:cs typeface="Comic Sans MS"/>
            </a:endParaRPr>
          </a:p>
        </p:txBody>
      </p:sp>
      <p:graphicFrame>
        <p:nvGraphicFramePr>
          <p:cNvPr id="4" name="object 4"/>
          <p:cNvGraphicFramePr>
            <a:graphicFrameLocks noGrp="1"/>
          </p:cNvGraphicFramePr>
          <p:nvPr/>
        </p:nvGraphicFramePr>
        <p:xfrm>
          <a:off x="1124318" y="4313961"/>
          <a:ext cx="7251146" cy="591110"/>
        </p:xfrm>
        <a:graphic>
          <a:graphicData uri="http://schemas.openxmlformats.org/drawingml/2006/table">
            <a:tbl>
              <a:tblPr firstRow="1" bandRow="1">
                <a:tableStyleId>{2D5ABB26-0587-4C30-8999-92F81FD0307C}</a:tableStyleId>
              </a:tblPr>
              <a:tblGrid>
                <a:gridCol w="4353510"/>
                <a:gridCol w="671590"/>
                <a:gridCol w="1519840"/>
                <a:gridCol w="706206"/>
              </a:tblGrid>
              <a:tr h="319331">
                <a:tc>
                  <a:txBody>
                    <a:bodyPr/>
                    <a:lstStyle/>
                    <a:p>
                      <a:pPr marL="312420" indent="-290195">
                        <a:lnSpc>
                          <a:spcPct val="100000"/>
                        </a:lnSpc>
                        <a:spcBef>
                          <a:spcPts val="155"/>
                        </a:spcBef>
                        <a:buClr>
                          <a:srgbClr val="86001A"/>
                        </a:buClr>
                        <a:buFont typeface="Microsoft Sans Serif"/>
                        <a:buChar char="▪"/>
                        <a:tabLst>
                          <a:tab pos="312420" algn="l"/>
                          <a:tab pos="313055" algn="l"/>
                          <a:tab pos="911225" algn="l"/>
                          <a:tab pos="1990725" algn="l"/>
                          <a:tab pos="2774315" algn="l"/>
                          <a:tab pos="3418204" algn="l"/>
                        </a:tabLst>
                      </a:pPr>
                      <a:r>
                        <a:rPr sz="1800" spc="-5" dirty="0">
                          <a:solidFill>
                            <a:srgbClr val="333300"/>
                          </a:solidFill>
                          <a:latin typeface="Comic Sans MS"/>
                          <a:cs typeface="Comic Sans MS"/>
                        </a:rPr>
                        <a:t>Bu	bilgiler	belli	bir	zaman</a:t>
                      </a:r>
                      <a:endParaRPr sz="1800">
                        <a:latin typeface="Comic Sans MS"/>
                        <a:cs typeface="Comic Sans MS"/>
                      </a:endParaRPr>
                    </a:p>
                  </a:txBody>
                  <a:tcPr marL="0" marR="0" marT="0" marB="0"/>
                </a:tc>
                <a:tc>
                  <a:txBody>
                    <a:bodyPr/>
                    <a:lstStyle/>
                    <a:p>
                      <a:pPr algn="ctr">
                        <a:lnSpc>
                          <a:spcPct val="100000"/>
                        </a:lnSpc>
                        <a:spcBef>
                          <a:spcPts val="155"/>
                        </a:spcBef>
                      </a:pPr>
                      <a:r>
                        <a:rPr sz="1800" spc="-5" dirty="0">
                          <a:solidFill>
                            <a:srgbClr val="333300"/>
                          </a:solidFill>
                          <a:latin typeface="Comic Sans MS"/>
                          <a:cs typeface="Comic Sans MS"/>
                        </a:rPr>
                        <a:t>dilimi</a:t>
                      </a:r>
                      <a:endParaRPr sz="1800">
                        <a:latin typeface="Comic Sans MS"/>
                        <a:cs typeface="Comic Sans MS"/>
                      </a:endParaRPr>
                    </a:p>
                  </a:txBody>
                  <a:tcPr marL="0" marR="0" marT="0" marB="0"/>
                </a:tc>
                <a:tc>
                  <a:txBody>
                    <a:bodyPr/>
                    <a:lstStyle/>
                    <a:p>
                      <a:pPr marL="281940">
                        <a:lnSpc>
                          <a:spcPct val="100000"/>
                        </a:lnSpc>
                        <a:spcBef>
                          <a:spcPts val="155"/>
                        </a:spcBef>
                      </a:pPr>
                      <a:r>
                        <a:rPr sz="1800" spc="-5" dirty="0">
                          <a:solidFill>
                            <a:srgbClr val="333300"/>
                          </a:solidFill>
                          <a:latin typeface="Comic Sans MS"/>
                          <a:cs typeface="Comic Sans MS"/>
                        </a:rPr>
                        <a:t>geçtikten</a:t>
                      </a:r>
                      <a:endParaRPr sz="1800">
                        <a:latin typeface="Comic Sans MS"/>
                        <a:cs typeface="Comic Sans MS"/>
                      </a:endParaRPr>
                    </a:p>
                  </a:txBody>
                  <a:tcPr marL="0" marR="0" marT="0" marB="0"/>
                </a:tc>
                <a:tc>
                  <a:txBody>
                    <a:bodyPr/>
                    <a:lstStyle/>
                    <a:p>
                      <a:pPr marR="14604" algn="r">
                        <a:lnSpc>
                          <a:spcPct val="100000"/>
                        </a:lnSpc>
                        <a:spcBef>
                          <a:spcPts val="155"/>
                        </a:spcBef>
                      </a:pPr>
                      <a:r>
                        <a:rPr sz="1800" spc="-5" dirty="0">
                          <a:solidFill>
                            <a:srgbClr val="333300"/>
                          </a:solidFill>
                          <a:latin typeface="Comic Sans MS"/>
                          <a:cs typeface="Comic Sans MS"/>
                        </a:rPr>
                        <a:t>sonra</a:t>
                      </a:r>
                      <a:endParaRPr sz="1800">
                        <a:latin typeface="Comic Sans MS"/>
                        <a:cs typeface="Comic Sans MS"/>
                      </a:endParaRPr>
                    </a:p>
                  </a:txBody>
                  <a:tcPr marL="0" marR="0" marT="0" marB="0"/>
                </a:tc>
              </a:tr>
              <a:tr h="271779">
                <a:tc>
                  <a:txBody>
                    <a:bodyPr/>
                    <a:lstStyle/>
                    <a:p>
                      <a:pPr marL="312420">
                        <a:lnSpc>
                          <a:spcPts val="1964"/>
                        </a:lnSpc>
                        <a:tabLst>
                          <a:tab pos="2382520" algn="l"/>
                          <a:tab pos="2663825" algn="l"/>
                          <a:tab pos="3692525" algn="l"/>
                        </a:tabLst>
                      </a:pPr>
                      <a:r>
                        <a:rPr sz="1800" spc="-5" dirty="0">
                          <a:solidFill>
                            <a:srgbClr val="333300"/>
                          </a:solidFill>
                          <a:latin typeface="Comic Sans MS"/>
                          <a:cs typeface="Comic Sans MS"/>
                        </a:rPr>
                        <a:t>hatırlanabiliyorsa,	</a:t>
                      </a:r>
                      <a:r>
                        <a:rPr sz="1800" dirty="0">
                          <a:solidFill>
                            <a:srgbClr val="333300"/>
                          </a:solidFill>
                          <a:latin typeface="Comic Sans MS"/>
                          <a:cs typeface="Comic Sans MS"/>
                        </a:rPr>
                        <a:t>o	</a:t>
                      </a:r>
                      <a:r>
                        <a:rPr sz="1800" spc="-5" dirty="0">
                          <a:solidFill>
                            <a:srgbClr val="333300"/>
                          </a:solidFill>
                          <a:latin typeface="Comic Sans MS"/>
                          <a:cs typeface="Comic Sans MS"/>
                        </a:rPr>
                        <a:t>bilgilere	ilişkin</a:t>
                      </a:r>
                      <a:endParaRPr sz="1800">
                        <a:latin typeface="Comic Sans MS"/>
                        <a:cs typeface="Comic Sans MS"/>
                      </a:endParaRPr>
                    </a:p>
                  </a:txBody>
                  <a:tcPr marL="0" marR="0" marT="0" marB="0"/>
                </a:tc>
                <a:tc>
                  <a:txBody>
                    <a:bodyPr/>
                    <a:lstStyle/>
                    <a:p>
                      <a:pPr marL="1270" algn="ctr">
                        <a:lnSpc>
                          <a:spcPts val="1964"/>
                        </a:lnSpc>
                      </a:pPr>
                      <a:r>
                        <a:rPr sz="1800" spc="-5" dirty="0">
                          <a:solidFill>
                            <a:srgbClr val="333300"/>
                          </a:solidFill>
                          <a:latin typeface="Comic Sans MS"/>
                          <a:cs typeface="Comic Sans MS"/>
                        </a:rPr>
                        <a:t>soru</a:t>
                      </a:r>
                      <a:endParaRPr sz="1800">
                        <a:latin typeface="Comic Sans MS"/>
                        <a:cs typeface="Comic Sans MS"/>
                      </a:endParaRPr>
                    </a:p>
                  </a:txBody>
                  <a:tcPr marL="0" marR="0" marT="0" marB="0"/>
                </a:tc>
                <a:tc>
                  <a:txBody>
                    <a:bodyPr/>
                    <a:lstStyle/>
                    <a:p>
                      <a:pPr marL="53340">
                        <a:lnSpc>
                          <a:spcPts val="1964"/>
                        </a:lnSpc>
                      </a:pPr>
                      <a:r>
                        <a:rPr sz="1800" spc="-5" dirty="0">
                          <a:solidFill>
                            <a:srgbClr val="333300"/>
                          </a:solidFill>
                          <a:latin typeface="Comic Sans MS"/>
                          <a:cs typeface="Comic Sans MS"/>
                        </a:rPr>
                        <a:t>sorulduğunda</a:t>
                      </a:r>
                      <a:endParaRPr sz="1800">
                        <a:latin typeface="Comic Sans MS"/>
                        <a:cs typeface="Comic Sans MS"/>
                      </a:endParaRPr>
                    </a:p>
                  </a:txBody>
                  <a:tcPr marL="0" marR="0" marT="0" marB="0"/>
                </a:tc>
                <a:tc>
                  <a:txBody>
                    <a:bodyPr/>
                    <a:lstStyle/>
                    <a:p>
                      <a:pPr marR="14604" algn="r">
                        <a:lnSpc>
                          <a:spcPts val="1964"/>
                        </a:lnSpc>
                      </a:pPr>
                      <a:r>
                        <a:rPr sz="1800" spc="-5" dirty="0">
                          <a:solidFill>
                            <a:srgbClr val="333300"/>
                          </a:solidFill>
                          <a:latin typeface="Comic Sans MS"/>
                          <a:cs typeface="Comic Sans MS"/>
                        </a:rPr>
                        <a:t>d</a:t>
                      </a:r>
                      <a:r>
                        <a:rPr sz="1800" dirty="0">
                          <a:solidFill>
                            <a:srgbClr val="333300"/>
                          </a:solidFill>
                          <a:latin typeface="Comic Sans MS"/>
                          <a:cs typeface="Comic Sans MS"/>
                        </a:rPr>
                        <a:t>o</a:t>
                      </a:r>
                      <a:r>
                        <a:rPr sz="1800" spc="-5" dirty="0">
                          <a:solidFill>
                            <a:srgbClr val="333300"/>
                          </a:solidFill>
                          <a:latin typeface="Comic Sans MS"/>
                          <a:cs typeface="Comic Sans MS"/>
                        </a:rPr>
                        <a:t>ğru</a:t>
                      </a:r>
                      <a:endParaRPr sz="1800">
                        <a:latin typeface="Comic Sans MS"/>
                        <a:cs typeface="Comic Sans MS"/>
                      </a:endParaRPr>
                    </a:p>
                  </a:txBody>
                  <a:tcPr marL="0" marR="0" marT="0" marB="0"/>
                </a:tc>
              </a:tr>
            </a:tbl>
          </a:graphicData>
        </a:graphic>
      </p:graphicFrame>
      <p:sp>
        <p:nvSpPr>
          <p:cNvPr id="5" name="object 5"/>
          <p:cNvSpPr txBox="1"/>
          <p:nvPr/>
        </p:nvSpPr>
        <p:spPr>
          <a:xfrm>
            <a:off x="1424190" y="4882654"/>
            <a:ext cx="5752465" cy="289560"/>
          </a:xfrm>
          <a:prstGeom prst="rect">
            <a:avLst/>
          </a:prstGeom>
        </p:spPr>
        <p:txBody>
          <a:bodyPr vert="horz" wrap="square" lIns="0" tIns="0" rIns="0" bIns="0" rtlCol="0">
            <a:spAutoFit/>
          </a:bodyPr>
          <a:lstStyle/>
          <a:p>
            <a:pPr marL="12700">
              <a:lnSpc>
                <a:spcPct val="100000"/>
              </a:lnSpc>
            </a:pPr>
            <a:r>
              <a:rPr sz="1800" dirty="0">
                <a:solidFill>
                  <a:srgbClr val="333300"/>
                </a:solidFill>
                <a:latin typeface="Comic Sans MS"/>
                <a:cs typeface="Comic Sans MS"/>
              </a:rPr>
              <a:t>cevap </a:t>
            </a:r>
            <a:r>
              <a:rPr sz="1800" spc="-5" dirty="0">
                <a:solidFill>
                  <a:srgbClr val="333300"/>
                </a:solidFill>
                <a:latin typeface="Comic Sans MS"/>
                <a:cs typeface="Comic Sans MS"/>
              </a:rPr>
              <a:t>verilebiliyorsa, öğrenme gerçekleşmiş</a:t>
            </a:r>
            <a:r>
              <a:rPr sz="1800" spc="-30" dirty="0">
                <a:solidFill>
                  <a:srgbClr val="333300"/>
                </a:solidFill>
                <a:latin typeface="Comic Sans MS"/>
                <a:cs typeface="Comic Sans MS"/>
              </a:rPr>
              <a:t> </a:t>
            </a:r>
            <a:r>
              <a:rPr sz="1800" spc="-5" dirty="0">
                <a:solidFill>
                  <a:srgbClr val="333300"/>
                </a:solidFill>
                <a:latin typeface="Comic Sans MS"/>
                <a:cs typeface="Comic Sans MS"/>
              </a:rPr>
              <a:t>demektir.</a:t>
            </a:r>
            <a:endParaRPr sz="1800">
              <a:latin typeface="Comic Sans MS"/>
              <a:cs typeface="Comic Sans MS"/>
            </a:endParaRPr>
          </a:p>
        </p:txBody>
      </p:sp>
      <p:sp>
        <p:nvSpPr>
          <p:cNvPr id="6" name="object 6"/>
          <p:cNvSpPr txBox="1"/>
          <p:nvPr/>
        </p:nvSpPr>
        <p:spPr>
          <a:xfrm>
            <a:off x="1511439" y="5771896"/>
            <a:ext cx="6553200" cy="417830"/>
          </a:xfrm>
          <a:prstGeom prst="rect">
            <a:avLst/>
          </a:prstGeom>
          <a:ln w="50800">
            <a:solidFill>
              <a:srgbClr val="800101"/>
            </a:solidFill>
          </a:ln>
        </p:spPr>
        <p:txBody>
          <a:bodyPr vert="horz" wrap="square" lIns="0" tIns="34925" rIns="0" bIns="0" rtlCol="0">
            <a:spAutoFit/>
          </a:bodyPr>
          <a:lstStyle/>
          <a:p>
            <a:pPr marL="1062990">
              <a:lnSpc>
                <a:spcPct val="100000"/>
              </a:lnSpc>
              <a:spcBef>
                <a:spcPts val="275"/>
              </a:spcBef>
            </a:pPr>
            <a:r>
              <a:rPr sz="1800" spc="-5" dirty="0">
                <a:solidFill>
                  <a:srgbClr val="333300"/>
                </a:solidFill>
                <a:latin typeface="Comic Sans MS"/>
                <a:cs typeface="Comic Sans MS"/>
              </a:rPr>
              <a:t>Bilgiler tekrar edilmediği zaman</a:t>
            </a:r>
            <a:r>
              <a:rPr sz="1800" spc="-65" dirty="0">
                <a:solidFill>
                  <a:srgbClr val="333300"/>
                </a:solidFill>
                <a:latin typeface="Comic Sans MS"/>
                <a:cs typeface="Comic Sans MS"/>
              </a:rPr>
              <a:t> </a:t>
            </a:r>
            <a:r>
              <a:rPr sz="1800" spc="-5" dirty="0">
                <a:solidFill>
                  <a:srgbClr val="333300"/>
                </a:solidFill>
                <a:latin typeface="Comic Sans MS"/>
                <a:cs typeface="Comic Sans MS"/>
              </a:rPr>
              <a:t>unutulur.</a:t>
            </a:r>
            <a:endParaRPr sz="1800">
              <a:latin typeface="Comic Sans MS"/>
              <a:cs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947568" y="2149347"/>
            <a:ext cx="716915" cy="289560"/>
          </a:xfrm>
          <a:prstGeom prst="rect">
            <a:avLst/>
          </a:prstGeom>
        </p:spPr>
        <p:txBody>
          <a:bodyPr vert="horz" wrap="square" lIns="0" tIns="0" rIns="0" bIns="0" rtlCol="0">
            <a:spAutoFit/>
          </a:bodyPr>
          <a:lstStyle/>
          <a:p>
            <a:pPr marL="12700">
              <a:lnSpc>
                <a:spcPct val="100000"/>
              </a:lnSpc>
            </a:pPr>
            <a:r>
              <a:rPr sz="1800" spc="-5" dirty="0">
                <a:solidFill>
                  <a:srgbClr val="333300"/>
                </a:solidFill>
                <a:latin typeface="Comic Sans MS"/>
                <a:cs typeface="Comic Sans MS"/>
              </a:rPr>
              <a:t>tekrar</a:t>
            </a:r>
            <a:endParaRPr sz="1800">
              <a:latin typeface="Comic Sans MS"/>
              <a:cs typeface="Comic Sans MS"/>
            </a:endParaRPr>
          </a:p>
        </p:txBody>
      </p:sp>
      <p:sp>
        <p:nvSpPr>
          <p:cNvPr id="3" name="object 3"/>
          <p:cNvSpPr txBox="1"/>
          <p:nvPr/>
        </p:nvSpPr>
        <p:spPr>
          <a:xfrm>
            <a:off x="981328" y="2149347"/>
            <a:ext cx="6798945" cy="894715"/>
          </a:xfrm>
          <a:prstGeom prst="rect">
            <a:avLst/>
          </a:prstGeom>
        </p:spPr>
        <p:txBody>
          <a:bodyPr vert="horz" wrap="square" lIns="0" tIns="0" rIns="0" bIns="0" rtlCol="0">
            <a:spAutoFit/>
          </a:bodyPr>
          <a:lstStyle/>
          <a:p>
            <a:pPr marL="12700" marR="5080" indent="-635">
              <a:lnSpc>
                <a:spcPct val="100000"/>
              </a:lnSpc>
              <a:tabLst>
                <a:tab pos="1436370" algn="l"/>
                <a:tab pos="3026410" algn="l"/>
                <a:tab pos="3583304" algn="l"/>
                <a:tab pos="4557395" algn="l"/>
                <a:tab pos="5724525" algn="l"/>
              </a:tabLst>
            </a:pPr>
            <a:r>
              <a:rPr sz="1800" spc="-5" dirty="0">
                <a:solidFill>
                  <a:srgbClr val="333300"/>
                </a:solidFill>
                <a:latin typeface="Comic Sans MS"/>
                <a:cs typeface="Comic Sans MS"/>
              </a:rPr>
              <a:t>H</a:t>
            </a:r>
            <a:r>
              <a:rPr sz="1800" spc="5" dirty="0">
                <a:solidFill>
                  <a:srgbClr val="333300"/>
                </a:solidFill>
                <a:latin typeface="Comic Sans MS"/>
                <a:cs typeface="Comic Sans MS"/>
              </a:rPr>
              <a:t>a</a:t>
            </a:r>
            <a:r>
              <a:rPr sz="1800" spc="-5" dirty="0">
                <a:solidFill>
                  <a:srgbClr val="333300"/>
                </a:solidFill>
                <a:latin typeface="Comic Sans MS"/>
                <a:cs typeface="Comic Sans MS"/>
              </a:rPr>
              <a:t>tırlama</a:t>
            </a:r>
            <a:r>
              <a:rPr sz="1800" dirty="0">
                <a:solidFill>
                  <a:srgbClr val="333300"/>
                </a:solidFill>
                <a:latin typeface="Comic Sans MS"/>
                <a:cs typeface="Comic Sans MS"/>
              </a:rPr>
              <a:t>yı	</a:t>
            </a:r>
            <a:r>
              <a:rPr sz="1800" spc="-5" dirty="0">
                <a:solidFill>
                  <a:srgbClr val="333300"/>
                </a:solidFill>
                <a:latin typeface="Comic Sans MS"/>
                <a:cs typeface="Comic Sans MS"/>
              </a:rPr>
              <a:t>güçlendirme</a:t>
            </a:r>
            <a:r>
              <a:rPr sz="1800" dirty="0">
                <a:solidFill>
                  <a:srgbClr val="333300"/>
                </a:solidFill>
                <a:latin typeface="Comic Sans MS"/>
                <a:cs typeface="Comic Sans MS"/>
              </a:rPr>
              <a:t>k	</a:t>
            </a:r>
            <a:r>
              <a:rPr sz="1800" spc="-5" dirty="0">
                <a:solidFill>
                  <a:srgbClr val="333300"/>
                </a:solidFill>
                <a:latin typeface="Comic Sans MS"/>
                <a:cs typeface="Comic Sans MS"/>
              </a:rPr>
              <a:t>içi</a:t>
            </a:r>
            <a:r>
              <a:rPr sz="1800" dirty="0">
                <a:solidFill>
                  <a:srgbClr val="333300"/>
                </a:solidFill>
                <a:latin typeface="Comic Sans MS"/>
                <a:cs typeface="Comic Sans MS"/>
              </a:rPr>
              <a:t>n	a</a:t>
            </a:r>
            <a:r>
              <a:rPr sz="1800" spc="-5" dirty="0">
                <a:solidFill>
                  <a:srgbClr val="333300"/>
                </a:solidFill>
                <a:latin typeface="Comic Sans MS"/>
                <a:cs typeface="Comic Sans MS"/>
              </a:rPr>
              <a:t>ş</a:t>
            </a:r>
            <a:r>
              <a:rPr sz="1800" dirty="0">
                <a:solidFill>
                  <a:srgbClr val="333300"/>
                </a:solidFill>
                <a:latin typeface="Comic Sans MS"/>
                <a:cs typeface="Comic Sans MS"/>
              </a:rPr>
              <a:t>a</a:t>
            </a:r>
            <a:r>
              <a:rPr sz="1800" spc="-10" dirty="0">
                <a:solidFill>
                  <a:srgbClr val="333300"/>
                </a:solidFill>
                <a:latin typeface="Comic Sans MS"/>
                <a:cs typeface="Comic Sans MS"/>
              </a:rPr>
              <a:t>ğ</a:t>
            </a:r>
            <a:r>
              <a:rPr sz="1800" spc="-5" dirty="0">
                <a:solidFill>
                  <a:srgbClr val="333300"/>
                </a:solidFill>
                <a:latin typeface="Comic Sans MS"/>
                <a:cs typeface="Comic Sans MS"/>
              </a:rPr>
              <a:t>ıd</a:t>
            </a:r>
            <a:r>
              <a:rPr sz="1800" dirty="0">
                <a:solidFill>
                  <a:srgbClr val="333300"/>
                </a:solidFill>
                <a:latin typeface="Comic Sans MS"/>
                <a:cs typeface="Comic Sans MS"/>
              </a:rPr>
              <a:t>a	</a:t>
            </a:r>
            <a:r>
              <a:rPr sz="1800" spc="-5" dirty="0">
                <a:solidFill>
                  <a:srgbClr val="333300"/>
                </a:solidFill>
                <a:latin typeface="Comic Sans MS"/>
                <a:cs typeface="Comic Sans MS"/>
              </a:rPr>
              <a:t>belirtile</a:t>
            </a:r>
            <a:r>
              <a:rPr sz="1800" dirty="0">
                <a:solidFill>
                  <a:srgbClr val="333300"/>
                </a:solidFill>
                <a:latin typeface="Comic Sans MS"/>
                <a:cs typeface="Comic Sans MS"/>
              </a:rPr>
              <a:t>n	</a:t>
            </a:r>
            <a:r>
              <a:rPr sz="1800" spc="-5" dirty="0">
                <a:solidFill>
                  <a:srgbClr val="333300"/>
                </a:solidFill>
                <a:latin typeface="Comic Sans MS"/>
                <a:cs typeface="Comic Sans MS"/>
              </a:rPr>
              <a:t>aralıklarla  </a:t>
            </a:r>
            <a:r>
              <a:rPr sz="1800" dirty="0">
                <a:solidFill>
                  <a:srgbClr val="333300"/>
                </a:solidFill>
                <a:latin typeface="Comic Sans MS"/>
                <a:cs typeface="Comic Sans MS"/>
              </a:rPr>
              <a:t>yapmak </a:t>
            </a:r>
            <a:r>
              <a:rPr sz="1800" spc="-5" dirty="0">
                <a:solidFill>
                  <a:srgbClr val="333300"/>
                </a:solidFill>
                <a:latin typeface="Comic Sans MS"/>
                <a:cs typeface="Comic Sans MS"/>
              </a:rPr>
              <a:t>faydalı</a:t>
            </a:r>
            <a:r>
              <a:rPr sz="1800" spc="-75" dirty="0">
                <a:solidFill>
                  <a:srgbClr val="333300"/>
                </a:solidFill>
                <a:latin typeface="Comic Sans MS"/>
                <a:cs typeface="Comic Sans MS"/>
              </a:rPr>
              <a:t> </a:t>
            </a:r>
            <a:r>
              <a:rPr sz="1800" spc="-5" dirty="0">
                <a:solidFill>
                  <a:srgbClr val="333300"/>
                </a:solidFill>
                <a:latin typeface="Comic Sans MS"/>
                <a:cs typeface="Comic Sans MS"/>
              </a:rPr>
              <a:t>olur.</a:t>
            </a:r>
            <a:endParaRPr sz="1800">
              <a:latin typeface="Comic Sans MS"/>
              <a:cs typeface="Comic Sans MS"/>
            </a:endParaRPr>
          </a:p>
          <a:p>
            <a:pPr marL="12700">
              <a:lnSpc>
                <a:spcPct val="100000"/>
              </a:lnSpc>
              <a:spcBef>
                <a:spcPts val="445"/>
              </a:spcBef>
            </a:pPr>
            <a:r>
              <a:rPr sz="1800" b="1" spc="-5" dirty="0">
                <a:solidFill>
                  <a:srgbClr val="A1311B"/>
                </a:solidFill>
                <a:latin typeface="Comic Sans MS"/>
                <a:cs typeface="Comic Sans MS"/>
              </a:rPr>
              <a:t>Aynı gün</a:t>
            </a:r>
            <a:r>
              <a:rPr sz="1800" spc="-5" dirty="0">
                <a:solidFill>
                  <a:srgbClr val="333300"/>
                </a:solidFill>
                <a:latin typeface="Comic Sans MS"/>
                <a:cs typeface="Comic Sans MS"/>
              </a:rPr>
              <a:t>: Öğrenilenler, aynı gün içinde tekrar</a:t>
            </a:r>
            <a:r>
              <a:rPr sz="1800" spc="-25" dirty="0">
                <a:solidFill>
                  <a:srgbClr val="333300"/>
                </a:solidFill>
                <a:latin typeface="Comic Sans MS"/>
                <a:cs typeface="Comic Sans MS"/>
              </a:rPr>
              <a:t> </a:t>
            </a:r>
            <a:r>
              <a:rPr sz="1800" spc="-5" dirty="0">
                <a:solidFill>
                  <a:srgbClr val="333300"/>
                </a:solidFill>
                <a:latin typeface="Comic Sans MS"/>
                <a:cs typeface="Comic Sans MS"/>
              </a:rPr>
              <a:t>edilmelidir.</a:t>
            </a:r>
            <a:endParaRPr sz="1800">
              <a:latin typeface="Comic Sans MS"/>
              <a:cs typeface="Comic Sans MS"/>
            </a:endParaRPr>
          </a:p>
        </p:txBody>
      </p:sp>
      <p:sp>
        <p:nvSpPr>
          <p:cNvPr id="4" name="object 4"/>
          <p:cNvSpPr txBox="1"/>
          <p:nvPr/>
        </p:nvSpPr>
        <p:spPr>
          <a:xfrm>
            <a:off x="981392" y="3084321"/>
            <a:ext cx="7684134" cy="1443990"/>
          </a:xfrm>
          <a:prstGeom prst="rect">
            <a:avLst/>
          </a:prstGeom>
        </p:spPr>
        <p:txBody>
          <a:bodyPr vert="horz" wrap="square" lIns="0" tIns="0" rIns="0" bIns="0" rtlCol="0">
            <a:spAutoFit/>
          </a:bodyPr>
          <a:lstStyle/>
          <a:p>
            <a:pPr marL="12700" marR="5080" algn="just">
              <a:lnSpc>
                <a:spcPct val="100000"/>
              </a:lnSpc>
            </a:pPr>
            <a:r>
              <a:rPr sz="1800" b="1" spc="-5" dirty="0">
                <a:solidFill>
                  <a:srgbClr val="A1311B"/>
                </a:solidFill>
                <a:latin typeface="Comic Sans MS"/>
                <a:cs typeface="Comic Sans MS"/>
              </a:rPr>
              <a:t>24 saat sonra</a:t>
            </a:r>
            <a:r>
              <a:rPr sz="1800" spc="-5" dirty="0">
                <a:solidFill>
                  <a:srgbClr val="333300"/>
                </a:solidFill>
                <a:latin typeface="Comic Sans MS"/>
                <a:cs typeface="Comic Sans MS"/>
              </a:rPr>
              <a:t>: Araştırmalar tekrar edilmeyen bilginin büyük bir  </a:t>
            </a:r>
            <a:r>
              <a:rPr sz="1800" spc="-10" dirty="0">
                <a:solidFill>
                  <a:srgbClr val="333300"/>
                </a:solidFill>
                <a:latin typeface="Comic Sans MS"/>
                <a:cs typeface="Comic Sans MS"/>
              </a:rPr>
              <a:t>kısmının </a:t>
            </a:r>
            <a:r>
              <a:rPr sz="1800" spc="-5" dirty="0">
                <a:solidFill>
                  <a:srgbClr val="333300"/>
                </a:solidFill>
                <a:latin typeface="Comic Sans MS"/>
                <a:cs typeface="Comic Sans MS"/>
              </a:rPr>
              <a:t>24 </a:t>
            </a:r>
            <a:r>
              <a:rPr sz="1800" dirty="0">
                <a:solidFill>
                  <a:srgbClr val="333300"/>
                </a:solidFill>
                <a:latin typeface="Comic Sans MS"/>
                <a:cs typeface="Comic Sans MS"/>
              </a:rPr>
              <a:t>saat sonra </a:t>
            </a:r>
            <a:r>
              <a:rPr sz="1800" spc="-5" dirty="0">
                <a:solidFill>
                  <a:srgbClr val="333300"/>
                </a:solidFill>
                <a:latin typeface="Comic Sans MS"/>
                <a:cs typeface="Comic Sans MS"/>
              </a:rPr>
              <a:t>unutulduğunu </a:t>
            </a:r>
            <a:r>
              <a:rPr sz="1800" dirty="0">
                <a:solidFill>
                  <a:srgbClr val="333300"/>
                </a:solidFill>
                <a:latin typeface="Comic Sans MS"/>
                <a:cs typeface="Comic Sans MS"/>
              </a:rPr>
              <a:t>göstermektedir. </a:t>
            </a:r>
            <a:r>
              <a:rPr sz="1800" spc="-5" dirty="0">
                <a:solidFill>
                  <a:srgbClr val="333300"/>
                </a:solidFill>
                <a:latin typeface="Comic Sans MS"/>
                <a:cs typeface="Comic Sans MS"/>
              </a:rPr>
              <a:t>Bu nedenle,  öğrenilen bilgiler, 24 saat sonra </a:t>
            </a:r>
            <a:r>
              <a:rPr sz="1800" spc="-10" dirty="0">
                <a:solidFill>
                  <a:srgbClr val="333300"/>
                </a:solidFill>
                <a:latin typeface="Comic Sans MS"/>
                <a:cs typeface="Comic Sans MS"/>
              </a:rPr>
              <a:t>kısa </a:t>
            </a:r>
            <a:r>
              <a:rPr sz="1800" spc="-5" dirty="0">
                <a:solidFill>
                  <a:srgbClr val="333300"/>
                </a:solidFill>
                <a:latin typeface="Comic Sans MS"/>
                <a:cs typeface="Comic Sans MS"/>
              </a:rPr>
              <a:t>bir tekrarla gözden</a:t>
            </a:r>
            <a:r>
              <a:rPr sz="1800" spc="10" dirty="0">
                <a:solidFill>
                  <a:srgbClr val="333300"/>
                </a:solidFill>
                <a:latin typeface="Comic Sans MS"/>
                <a:cs typeface="Comic Sans MS"/>
              </a:rPr>
              <a:t> </a:t>
            </a:r>
            <a:r>
              <a:rPr sz="1800" spc="-5" dirty="0">
                <a:solidFill>
                  <a:srgbClr val="333300"/>
                </a:solidFill>
                <a:latin typeface="Comic Sans MS"/>
                <a:cs typeface="Comic Sans MS"/>
              </a:rPr>
              <a:t>geçirilmelidir.</a:t>
            </a:r>
            <a:endParaRPr sz="1800">
              <a:latin typeface="Comic Sans MS"/>
              <a:cs typeface="Comic Sans MS"/>
            </a:endParaRPr>
          </a:p>
          <a:p>
            <a:pPr marL="12700" marR="5080" indent="-635" algn="just">
              <a:lnSpc>
                <a:spcPct val="100000"/>
              </a:lnSpc>
              <a:spcBef>
                <a:spcPts val="434"/>
              </a:spcBef>
            </a:pPr>
            <a:r>
              <a:rPr sz="1800" b="1" spc="-5" dirty="0">
                <a:solidFill>
                  <a:srgbClr val="A1311B"/>
                </a:solidFill>
                <a:latin typeface="Comic Sans MS"/>
                <a:cs typeface="Comic Sans MS"/>
              </a:rPr>
              <a:t>Bir hafta ve bir ay sonra</a:t>
            </a:r>
            <a:r>
              <a:rPr sz="1800" spc="-5" dirty="0">
                <a:solidFill>
                  <a:srgbClr val="A1311B"/>
                </a:solidFill>
                <a:latin typeface="Comic Sans MS"/>
                <a:cs typeface="Comic Sans MS"/>
              </a:rPr>
              <a:t>: </a:t>
            </a:r>
            <a:r>
              <a:rPr sz="1800" spc="-5" dirty="0">
                <a:solidFill>
                  <a:srgbClr val="333300"/>
                </a:solidFill>
                <a:latin typeface="Comic Sans MS"/>
                <a:cs typeface="Comic Sans MS"/>
              </a:rPr>
              <a:t>Küçük bir tekrar, bir hafta ve bir ay  </a:t>
            </a:r>
            <a:r>
              <a:rPr sz="1800" dirty="0">
                <a:solidFill>
                  <a:srgbClr val="333300"/>
                </a:solidFill>
                <a:latin typeface="Comic Sans MS"/>
                <a:cs typeface="Comic Sans MS"/>
              </a:rPr>
              <a:t>sonunda </a:t>
            </a:r>
            <a:r>
              <a:rPr sz="1800" spc="-5" dirty="0">
                <a:solidFill>
                  <a:srgbClr val="333300"/>
                </a:solidFill>
                <a:latin typeface="Comic Sans MS"/>
                <a:cs typeface="Comic Sans MS"/>
              </a:rPr>
              <a:t>yapılırsa bilgiler uzun süreli hafızaya kaydedilmiş olur.</a:t>
            </a:r>
            <a:endParaRPr sz="1800">
              <a:latin typeface="Comic Sans MS"/>
              <a:cs typeface="Comic Sans MS"/>
            </a:endParaRPr>
          </a:p>
        </p:txBody>
      </p:sp>
      <p:sp>
        <p:nvSpPr>
          <p:cNvPr id="5" name="object 5"/>
          <p:cNvSpPr txBox="1">
            <a:spLocks noGrp="1"/>
          </p:cNvSpPr>
          <p:nvPr>
            <p:ph type="title"/>
          </p:nvPr>
        </p:nvSpPr>
        <p:spPr>
          <a:prstGeom prst="rect">
            <a:avLst/>
          </a:prstGeom>
        </p:spPr>
        <p:txBody>
          <a:bodyPr vert="horz" wrap="square" lIns="0" tIns="685797" rIns="0" bIns="0" rtlCol="0">
            <a:spAutoFit/>
          </a:bodyPr>
          <a:lstStyle/>
          <a:p>
            <a:pPr marL="482600">
              <a:lnSpc>
                <a:spcPct val="100000"/>
              </a:lnSpc>
            </a:pPr>
            <a:r>
              <a:rPr spc="-5" dirty="0"/>
              <a:t>HAFIZA </a:t>
            </a:r>
            <a:r>
              <a:rPr dirty="0"/>
              <a:t>VE</a:t>
            </a:r>
            <a:r>
              <a:rPr spc="-90" dirty="0"/>
              <a:t> </a:t>
            </a:r>
            <a:r>
              <a:rPr spc="-5" dirty="0"/>
              <a:t>TEKRARLAMA</a:t>
            </a:r>
          </a:p>
        </p:txBody>
      </p:sp>
      <p:sp>
        <p:nvSpPr>
          <p:cNvPr id="6" name="object 6"/>
          <p:cNvSpPr txBox="1"/>
          <p:nvPr/>
        </p:nvSpPr>
        <p:spPr>
          <a:xfrm>
            <a:off x="901839" y="5009896"/>
            <a:ext cx="7924800" cy="967105"/>
          </a:xfrm>
          <a:prstGeom prst="rect">
            <a:avLst/>
          </a:prstGeom>
          <a:ln w="50800">
            <a:solidFill>
              <a:srgbClr val="800101"/>
            </a:solidFill>
          </a:ln>
        </p:spPr>
        <p:txBody>
          <a:bodyPr vert="horz" wrap="square" lIns="0" tIns="34925" rIns="0" bIns="0" rtlCol="0">
            <a:spAutoFit/>
          </a:bodyPr>
          <a:lstStyle/>
          <a:p>
            <a:pPr marL="91440" marR="83185" indent="-635" algn="just">
              <a:lnSpc>
                <a:spcPct val="100000"/>
              </a:lnSpc>
              <a:spcBef>
                <a:spcPts val="275"/>
              </a:spcBef>
            </a:pPr>
            <a:r>
              <a:rPr sz="1800" spc="-5" dirty="0">
                <a:solidFill>
                  <a:srgbClr val="333300"/>
                </a:solidFill>
                <a:latin typeface="Comic Sans MS"/>
                <a:cs typeface="Comic Sans MS"/>
              </a:rPr>
              <a:t>Düzenli tekrar edilen bilginin </a:t>
            </a:r>
            <a:r>
              <a:rPr sz="1800" dirty="0">
                <a:solidFill>
                  <a:srgbClr val="333300"/>
                </a:solidFill>
                <a:latin typeface="Comic Sans MS"/>
                <a:cs typeface="Comic Sans MS"/>
              </a:rPr>
              <a:t>9 </a:t>
            </a:r>
            <a:r>
              <a:rPr sz="1800" spc="-5" dirty="0">
                <a:solidFill>
                  <a:srgbClr val="333300"/>
                </a:solidFill>
                <a:latin typeface="Comic Sans MS"/>
                <a:cs typeface="Comic Sans MS"/>
              </a:rPr>
              <a:t>hafta sonra %75’lik kısmı hatırlanırken,  tekrar yapılmaması durumunda bu </a:t>
            </a:r>
            <a:r>
              <a:rPr sz="1800" spc="-10" dirty="0">
                <a:solidFill>
                  <a:srgbClr val="333300"/>
                </a:solidFill>
                <a:latin typeface="Comic Sans MS"/>
                <a:cs typeface="Comic Sans MS"/>
              </a:rPr>
              <a:t>bilginin </a:t>
            </a:r>
            <a:r>
              <a:rPr sz="1800" dirty="0">
                <a:solidFill>
                  <a:srgbClr val="333300"/>
                </a:solidFill>
                <a:latin typeface="Comic Sans MS"/>
                <a:cs typeface="Comic Sans MS"/>
              </a:rPr>
              <a:t>9 hafta sonra ancak </a:t>
            </a:r>
            <a:r>
              <a:rPr sz="1800" spc="-5" dirty="0">
                <a:solidFill>
                  <a:srgbClr val="333300"/>
                </a:solidFill>
                <a:latin typeface="Comic Sans MS"/>
                <a:cs typeface="Comic Sans MS"/>
              </a:rPr>
              <a:t>%20’si  hatırlanabilmektedir.</a:t>
            </a:r>
            <a:endParaRPr sz="1800">
              <a:latin typeface="Comic Sans MS"/>
              <a:cs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80997" rIns="0" bIns="0" rtlCol="0">
            <a:spAutoFit/>
          </a:bodyPr>
          <a:lstStyle/>
          <a:p>
            <a:pPr marL="406400" marR="5080">
              <a:lnSpc>
                <a:spcPct val="100000"/>
              </a:lnSpc>
            </a:pPr>
            <a:r>
              <a:rPr spc="-5" dirty="0"/>
              <a:t>MOTİVASYON ve ÇEŞİTLİ ÖĞRENME  </a:t>
            </a:r>
            <a:r>
              <a:rPr dirty="0"/>
              <a:t>TUTUMLARI</a:t>
            </a:r>
          </a:p>
        </p:txBody>
      </p:sp>
      <p:graphicFrame>
        <p:nvGraphicFramePr>
          <p:cNvPr id="3" name="object 3"/>
          <p:cNvGraphicFramePr>
            <a:graphicFrameLocks noGrp="1"/>
          </p:cNvGraphicFramePr>
          <p:nvPr/>
        </p:nvGraphicFramePr>
        <p:xfrm>
          <a:off x="3772039" y="1860295"/>
          <a:ext cx="4952999" cy="4428743"/>
        </p:xfrm>
        <a:graphic>
          <a:graphicData uri="http://schemas.openxmlformats.org/drawingml/2006/table">
            <a:tbl>
              <a:tblPr firstRow="1" bandRow="1">
                <a:tableStyleId>{2D5ABB26-0587-4C30-8999-92F81FD0307C}</a:tableStyleId>
              </a:tblPr>
              <a:tblGrid>
                <a:gridCol w="1405162"/>
                <a:gridCol w="3547837"/>
              </a:tblGrid>
              <a:tr h="1295400">
                <a:tc>
                  <a:txBody>
                    <a:bodyPr/>
                    <a:lstStyle/>
                    <a:p>
                      <a:pPr marL="91440" marR="398780" indent="-635">
                        <a:lnSpc>
                          <a:spcPct val="100000"/>
                        </a:lnSpc>
                        <a:spcBef>
                          <a:spcPts val="300"/>
                        </a:spcBef>
                      </a:pPr>
                      <a:r>
                        <a:rPr sz="1300" b="1" spc="-5" dirty="0">
                          <a:solidFill>
                            <a:srgbClr val="A50021"/>
                          </a:solidFill>
                          <a:latin typeface="Comic Sans MS"/>
                          <a:cs typeface="Comic Sans MS"/>
                        </a:rPr>
                        <a:t>Tutum  </a:t>
                      </a:r>
                      <a:r>
                        <a:rPr sz="1300" b="1" spc="-5" dirty="0">
                          <a:solidFill>
                            <a:srgbClr val="333300"/>
                          </a:solidFill>
                          <a:latin typeface="Comic Sans MS"/>
                          <a:cs typeface="Comic Sans MS"/>
                        </a:rPr>
                        <a:t>Öğ</a:t>
                      </a:r>
                      <a:r>
                        <a:rPr sz="1300" b="1" dirty="0">
                          <a:solidFill>
                            <a:srgbClr val="333300"/>
                          </a:solidFill>
                          <a:latin typeface="Comic Sans MS"/>
                          <a:cs typeface="Comic Sans MS"/>
                        </a:rPr>
                        <a:t>r</a:t>
                      </a:r>
                      <a:r>
                        <a:rPr sz="1300" b="1" spc="-10" dirty="0">
                          <a:solidFill>
                            <a:srgbClr val="333300"/>
                          </a:solidFill>
                          <a:latin typeface="Comic Sans MS"/>
                          <a:cs typeface="Comic Sans MS"/>
                        </a:rPr>
                        <a:t>e</a:t>
                      </a:r>
                      <a:r>
                        <a:rPr sz="1300" b="1" dirty="0">
                          <a:solidFill>
                            <a:srgbClr val="333300"/>
                          </a:solidFill>
                          <a:latin typeface="Comic Sans MS"/>
                          <a:cs typeface="Comic Sans MS"/>
                        </a:rPr>
                        <a:t>nm</a:t>
                      </a:r>
                      <a:r>
                        <a:rPr sz="1300" b="1" spc="-10" dirty="0">
                          <a:solidFill>
                            <a:srgbClr val="333300"/>
                          </a:solidFill>
                          <a:latin typeface="Comic Sans MS"/>
                          <a:cs typeface="Comic Sans MS"/>
                        </a:rPr>
                        <a:t>e</a:t>
                      </a:r>
                      <a:r>
                        <a:rPr sz="1300" b="1" dirty="0">
                          <a:solidFill>
                            <a:srgbClr val="333300"/>
                          </a:solidFill>
                          <a:latin typeface="Comic Sans MS"/>
                          <a:cs typeface="Comic Sans MS"/>
                        </a:rPr>
                        <a:t>ye  </a:t>
                      </a:r>
                      <a:r>
                        <a:rPr sz="1300" b="1" spc="-5" dirty="0">
                          <a:solidFill>
                            <a:srgbClr val="333300"/>
                          </a:solidFill>
                          <a:latin typeface="Comic Sans MS"/>
                          <a:cs typeface="Comic Sans MS"/>
                        </a:rPr>
                        <a:t>Odaklanma</a:t>
                      </a:r>
                      <a:endParaRPr sz="1300">
                        <a:latin typeface="Comic Sans MS"/>
                        <a:cs typeface="Comic Sans MS"/>
                      </a:endParaRPr>
                    </a:p>
                  </a:txBody>
                  <a:tcPr marL="0" marR="0" marT="0" marB="0">
                    <a:lnL w="50800">
                      <a:solidFill>
                        <a:srgbClr val="800101"/>
                      </a:solidFill>
                      <a:prstDash val="solid"/>
                    </a:lnL>
                    <a:lnT w="50800">
                      <a:solidFill>
                        <a:srgbClr val="800101"/>
                      </a:solidFill>
                      <a:prstDash val="solid"/>
                    </a:lnT>
                    <a:lnB w="28575">
                      <a:solidFill>
                        <a:srgbClr val="A50122"/>
                      </a:solidFill>
                      <a:prstDash val="solid"/>
                    </a:lnB>
                  </a:tcPr>
                </a:tc>
                <a:tc>
                  <a:txBody>
                    <a:bodyPr/>
                    <a:lstStyle/>
                    <a:p>
                      <a:pPr marL="140335">
                        <a:lnSpc>
                          <a:spcPct val="100000"/>
                        </a:lnSpc>
                        <a:spcBef>
                          <a:spcPts val="300"/>
                        </a:spcBef>
                      </a:pPr>
                      <a:r>
                        <a:rPr sz="1300" b="1" dirty="0">
                          <a:solidFill>
                            <a:srgbClr val="A50021"/>
                          </a:solidFill>
                          <a:latin typeface="Comic Sans MS"/>
                          <a:cs typeface="Comic Sans MS"/>
                        </a:rPr>
                        <a:t>Bu </a:t>
                      </a:r>
                      <a:r>
                        <a:rPr sz="1300" b="1" spc="-5" dirty="0">
                          <a:solidFill>
                            <a:srgbClr val="A50021"/>
                          </a:solidFill>
                          <a:latin typeface="Comic Sans MS"/>
                          <a:cs typeface="Comic Sans MS"/>
                        </a:rPr>
                        <a:t>Tutuma Sahip Öğrenci</a:t>
                      </a:r>
                      <a:r>
                        <a:rPr sz="1300" b="1" spc="-65" dirty="0">
                          <a:solidFill>
                            <a:srgbClr val="A50021"/>
                          </a:solidFill>
                          <a:latin typeface="Comic Sans MS"/>
                          <a:cs typeface="Comic Sans MS"/>
                        </a:rPr>
                        <a:t> </a:t>
                      </a:r>
                      <a:r>
                        <a:rPr sz="1300" b="1" spc="-5" dirty="0">
                          <a:solidFill>
                            <a:srgbClr val="A50021"/>
                          </a:solidFill>
                          <a:latin typeface="Comic Sans MS"/>
                          <a:cs typeface="Comic Sans MS"/>
                        </a:rPr>
                        <a:t>Özellikleri</a:t>
                      </a:r>
                      <a:endParaRPr sz="1300">
                        <a:latin typeface="Comic Sans MS"/>
                        <a:cs typeface="Comic Sans MS"/>
                      </a:endParaRPr>
                    </a:p>
                    <a:p>
                      <a:pPr marL="140335">
                        <a:lnSpc>
                          <a:spcPct val="100000"/>
                        </a:lnSpc>
                        <a:spcBef>
                          <a:spcPts val="5"/>
                        </a:spcBef>
                      </a:pPr>
                      <a:r>
                        <a:rPr sz="1300" b="1" dirty="0">
                          <a:solidFill>
                            <a:srgbClr val="A50021"/>
                          </a:solidFill>
                          <a:latin typeface="Comic Sans MS"/>
                          <a:cs typeface="Comic Sans MS"/>
                        </a:rPr>
                        <a:t>.  </a:t>
                      </a:r>
                      <a:r>
                        <a:rPr sz="1300" spc="-5" dirty="0">
                          <a:solidFill>
                            <a:srgbClr val="333300"/>
                          </a:solidFill>
                          <a:latin typeface="Comic Sans MS"/>
                          <a:cs typeface="Comic Sans MS"/>
                        </a:rPr>
                        <a:t>Başarılı olmama korkusu</a:t>
                      </a:r>
                      <a:r>
                        <a:rPr sz="1300" spc="-260" dirty="0">
                          <a:solidFill>
                            <a:srgbClr val="333300"/>
                          </a:solidFill>
                          <a:latin typeface="Comic Sans MS"/>
                          <a:cs typeface="Comic Sans MS"/>
                        </a:rPr>
                        <a:t> </a:t>
                      </a:r>
                      <a:r>
                        <a:rPr sz="1300" spc="-5" dirty="0">
                          <a:solidFill>
                            <a:srgbClr val="333300"/>
                          </a:solidFill>
                          <a:latin typeface="Comic Sans MS"/>
                          <a:cs typeface="Comic Sans MS"/>
                        </a:rPr>
                        <a:t>yoktur.</a:t>
                      </a:r>
                      <a:endParaRPr sz="1300">
                        <a:latin typeface="Comic Sans MS"/>
                        <a:cs typeface="Comic Sans MS"/>
                      </a:endParaRPr>
                    </a:p>
                    <a:p>
                      <a:pPr marL="140335">
                        <a:lnSpc>
                          <a:spcPct val="100000"/>
                        </a:lnSpc>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Motivasyonu</a:t>
                      </a:r>
                      <a:r>
                        <a:rPr sz="1300" spc="-80" dirty="0">
                          <a:solidFill>
                            <a:srgbClr val="333300"/>
                          </a:solidFill>
                          <a:latin typeface="Comic Sans MS"/>
                          <a:cs typeface="Comic Sans MS"/>
                        </a:rPr>
                        <a:t> </a:t>
                      </a:r>
                      <a:r>
                        <a:rPr sz="1300" dirty="0">
                          <a:solidFill>
                            <a:srgbClr val="333300"/>
                          </a:solidFill>
                          <a:latin typeface="Comic Sans MS"/>
                          <a:cs typeface="Comic Sans MS"/>
                        </a:rPr>
                        <a:t>yüksektir.</a:t>
                      </a:r>
                      <a:endParaRPr sz="1300">
                        <a:latin typeface="Comic Sans MS"/>
                        <a:cs typeface="Comic Sans MS"/>
                      </a:endParaRPr>
                    </a:p>
                    <a:p>
                      <a:pPr marL="140335">
                        <a:lnSpc>
                          <a:spcPct val="100000"/>
                        </a:lnSpc>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Kendine güveni</a:t>
                      </a:r>
                      <a:r>
                        <a:rPr sz="1300" spc="-60" dirty="0">
                          <a:solidFill>
                            <a:srgbClr val="333300"/>
                          </a:solidFill>
                          <a:latin typeface="Comic Sans MS"/>
                          <a:cs typeface="Comic Sans MS"/>
                        </a:rPr>
                        <a:t> </a:t>
                      </a:r>
                      <a:r>
                        <a:rPr sz="1300" spc="-5" dirty="0">
                          <a:solidFill>
                            <a:srgbClr val="333300"/>
                          </a:solidFill>
                          <a:latin typeface="Comic Sans MS"/>
                          <a:cs typeface="Comic Sans MS"/>
                        </a:rPr>
                        <a:t>tamdır.</a:t>
                      </a:r>
                      <a:endParaRPr sz="1300">
                        <a:latin typeface="Comic Sans MS"/>
                        <a:cs typeface="Comic Sans MS"/>
                      </a:endParaRPr>
                    </a:p>
                    <a:p>
                      <a:pPr marL="140335">
                        <a:lnSpc>
                          <a:spcPct val="100000"/>
                        </a:lnSpc>
                        <a:spcBef>
                          <a:spcPts val="5"/>
                        </a:spcBef>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Çalışma stratejileri </a:t>
                      </a:r>
                      <a:r>
                        <a:rPr sz="1300" spc="-10" dirty="0">
                          <a:solidFill>
                            <a:srgbClr val="333300"/>
                          </a:solidFill>
                          <a:latin typeface="Comic Sans MS"/>
                          <a:cs typeface="Comic Sans MS"/>
                        </a:rPr>
                        <a:t>kullanır.</a:t>
                      </a:r>
                      <a:endParaRPr sz="1300">
                        <a:latin typeface="Comic Sans MS"/>
                        <a:cs typeface="Comic Sans MS"/>
                      </a:endParaRPr>
                    </a:p>
                    <a:p>
                      <a:pPr marL="140335">
                        <a:lnSpc>
                          <a:spcPct val="100000"/>
                        </a:lnSpc>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Planlı çalışma konusunda</a:t>
                      </a:r>
                      <a:r>
                        <a:rPr sz="1300" spc="-80" dirty="0">
                          <a:solidFill>
                            <a:srgbClr val="333300"/>
                          </a:solidFill>
                          <a:latin typeface="Comic Sans MS"/>
                          <a:cs typeface="Comic Sans MS"/>
                        </a:rPr>
                        <a:t> </a:t>
                      </a:r>
                      <a:r>
                        <a:rPr sz="1300" spc="-5" dirty="0">
                          <a:solidFill>
                            <a:srgbClr val="333300"/>
                          </a:solidFill>
                          <a:latin typeface="Comic Sans MS"/>
                          <a:cs typeface="Comic Sans MS"/>
                        </a:rPr>
                        <a:t>özenlidir.</a:t>
                      </a:r>
                      <a:endParaRPr sz="1300">
                        <a:latin typeface="Comic Sans MS"/>
                        <a:cs typeface="Comic Sans MS"/>
                      </a:endParaRPr>
                    </a:p>
                  </a:txBody>
                  <a:tcPr marL="0" marR="0" marT="0" marB="0">
                    <a:lnR w="50800">
                      <a:solidFill>
                        <a:srgbClr val="800101"/>
                      </a:solidFill>
                      <a:prstDash val="solid"/>
                    </a:lnR>
                    <a:lnT w="50800">
                      <a:solidFill>
                        <a:srgbClr val="800101"/>
                      </a:solidFill>
                      <a:prstDash val="solid"/>
                    </a:lnT>
                    <a:lnB w="28575">
                      <a:solidFill>
                        <a:srgbClr val="A50122"/>
                      </a:solidFill>
                      <a:prstDash val="solid"/>
                    </a:lnB>
                  </a:tcPr>
                </a:tc>
              </a:tr>
              <a:tr h="1752599">
                <a:tc>
                  <a:txBody>
                    <a:bodyPr/>
                    <a:lstStyle/>
                    <a:p>
                      <a:pPr marL="91440" marR="133350">
                        <a:lnSpc>
                          <a:spcPct val="100000"/>
                        </a:lnSpc>
                        <a:spcBef>
                          <a:spcPts val="810"/>
                        </a:spcBef>
                      </a:pPr>
                      <a:r>
                        <a:rPr sz="1300" b="1" dirty="0">
                          <a:solidFill>
                            <a:srgbClr val="333300"/>
                          </a:solidFill>
                          <a:latin typeface="Comic Sans MS"/>
                          <a:cs typeface="Comic Sans MS"/>
                        </a:rPr>
                        <a:t>Başa</a:t>
                      </a:r>
                      <a:r>
                        <a:rPr sz="1300" b="1" spc="-5" dirty="0">
                          <a:solidFill>
                            <a:srgbClr val="333300"/>
                          </a:solidFill>
                          <a:latin typeface="Comic Sans MS"/>
                          <a:cs typeface="Comic Sans MS"/>
                        </a:rPr>
                        <a:t>r</a:t>
                      </a:r>
                      <a:r>
                        <a:rPr sz="1300" b="1" dirty="0">
                          <a:solidFill>
                            <a:srgbClr val="333300"/>
                          </a:solidFill>
                          <a:latin typeface="Comic Sans MS"/>
                          <a:cs typeface="Comic Sans MS"/>
                        </a:rPr>
                        <a:t>ısız</a:t>
                      </a:r>
                      <a:r>
                        <a:rPr sz="1300" b="1" spc="-10" dirty="0">
                          <a:solidFill>
                            <a:srgbClr val="333300"/>
                          </a:solidFill>
                          <a:latin typeface="Comic Sans MS"/>
                          <a:cs typeface="Comic Sans MS"/>
                        </a:rPr>
                        <a:t>l</a:t>
                      </a:r>
                      <a:r>
                        <a:rPr sz="1300" b="1" dirty="0">
                          <a:solidFill>
                            <a:srgbClr val="333300"/>
                          </a:solidFill>
                          <a:latin typeface="Comic Sans MS"/>
                          <a:cs typeface="Comic Sans MS"/>
                        </a:rPr>
                        <a:t>ı</a:t>
                      </a:r>
                      <a:r>
                        <a:rPr sz="1300" b="1" spc="-5" dirty="0">
                          <a:solidFill>
                            <a:srgbClr val="333300"/>
                          </a:solidFill>
                          <a:latin typeface="Comic Sans MS"/>
                          <a:cs typeface="Comic Sans MS"/>
                        </a:rPr>
                        <a:t>ktan  Kaçınma</a:t>
                      </a:r>
                      <a:endParaRPr sz="1300">
                        <a:latin typeface="Comic Sans MS"/>
                        <a:cs typeface="Comic Sans MS"/>
                      </a:endParaRPr>
                    </a:p>
                  </a:txBody>
                  <a:tcPr marL="0" marR="0" marT="0" marB="0">
                    <a:lnL w="50800">
                      <a:solidFill>
                        <a:srgbClr val="800101"/>
                      </a:solidFill>
                      <a:prstDash val="solid"/>
                    </a:lnL>
                    <a:lnT w="28575">
                      <a:solidFill>
                        <a:srgbClr val="A50122"/>
                      </a:solidFill>
                      <a:prstDash val="solid"/>
                    </a:lnT>
                    <a:lnB w="28575">
                      <a:solidFill>
                        <a:srgbClr val="A50122"/>
                      </a:solidFill>
                      <a:prstDash val="solid"/>
                    </a:lnB>
                  </a:tcPr>
                </a:tc>
                <a:tc>
                  <a:txBody>
                    <a:bodyPr/>
                    <a:lstStyle/>
                    <a:p>
                      <a:pPr marL="140335">
                        <a:lnSpc>
                          <a:spcPct val="100000"/>
                        </a:lnSpc>
                        <a:spcBef>
                          <a:spcPts val="810"/>
                        </a:spcBef>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Başarılı olamama korkusu</a:t>
                      </a:r>
                      <a:r>
                        <a:rPr sz="1300" spc="10" dirty="0">
                          <a:solidFill>
                            <a:srgbClr val="333300"/>
                          </a:solidFill>
                          <a:latin typeface="Comic Sans MS"/>
                          <a:cs typeface="Comic Sans MS"/>
                        </a:rPr>
                        <a:t> </a:t>
                      </a:r>
                      <a:r>
                        <a:rPr sz="1300" spc="-5" dirty="0">
                          <a:solidFill>
                            <a:srgbClr val="333300"/>
                          </a:solidFill>
                          <a:latin typeface="Comic Sans MS"/>
                          <a:cs typeface="Comic Sans MS"/>
                        </a:rPr>
                        <a:t>hakimdir.</a:t>
                      </a:r>
                      <a:endParaRPr sz="1300">
                        <a:latin typeface="Comic Sans MS"/>
                        <a:cs typeface="Comic Sans MS"/>
                      </a:endParaRPr>
                    </a:p>
                    <a:p>
                      <a:pPr marL="140335">
                        <a:lnSpc>
                          <a:spcPct val="100000"/>
                        </a:lnSpc>
                        <a:tabLst>
                          <a:tab pos="326390" algn="l"/>
                        </a:tabLst>
                      </a:pPr>
                      <a:r>
                        <a:rPr sz="1300" dirty="0">
                          <a:solidFill>
                            <a:srgbClr val="A50021"/>
                          </a:solidFill>
                          <a:latin typeface="Comic Sans MS"/>
                          <a:cs typeface="Comic Sans MS"/>
                        </a:rPr>
                        <a:t>.	</a:t>
                      </a:r>
                      <a:r>
                        <a:rPr sz="1300" dirty="0">
                          <a:solidFill>
                            <a:srgbClr val="333300"/>
                          </a:solidFill>
                          <a:latin typeface="Comic Sans MS"/>
                          <a:cs typeface="Comic Sans MS"/>
                        </a:rPr>
                        <a:t>Motivasyonu</a:t>
                      </a:r>
                      <a:r>
                        <a:rPr sz="1300" spc="-85" dirty="0">
                          <a:solidFill>
                            <a:srgbClr val="333300"/>
                          </a:solidFill>
                          <a:latin typeface="Comic Sans MS"/>
                          <a:cs typeface="Comic Sans MS"/>
                        </a:rPr>
                        <a:t> </a:t>
                      </a:r>
                      <a:r>
                        <a:rPr sz="1300" spc="-5" dirty="0">
                          <a:solidFill>
                            <a:srgbClr val="333300"/>
                          </a:solidFill>
                          <a:latin typeface="Comic Sans MS"/>
                          <a:cs typeface="Comic Sans MS"/>
                        </a:rPr>
                        <a:t>azdır.</a:t>
                      </a:r>
                      <a:endParaRPr sz="1300">
                        <a:latin typeface="Comic Sans MS"/>
                        <a:cs typeface="Comic Sans MS"/>
                      </a:endParaRPr>
                    </a:p>
                    <a:p>
                      <a:pPr marL="326390" marR="386080" indent="-186055">
                        <a:lnSpc>
                          <a:spcPct val="100000"/>
                        </a:lnSpc>
                        <a:spcBef>
                          <a:spcPts val="5"/>
                        </a:spcBef>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Başarısızlığı kendi yeteneğinde</a:t>
                      </a:r>
                      <a:r>
                        <a:rPr sz="1300" spc="-25" dirty="0">
                          <a:solidFill>
                            <a:srgbClr val="333300"/>
                          </a:solidFill>
                          <a:latin typeface="Comic Sans MS"/>
                          <a:cs typeface="Comic Sans MS"/>
                        </a:rPr>
                        <a:t> </a:t>
                      </a:r>
                      <a:r>
                        <a:rPr sz="1300" spc="-5" dirty="0">
                          <a:solidFill>
                            <a:srgbClr val="333300"/>
                          </a:solidFill>
                          <a:latin typeface="Comic Sans MS"/>
                          <a:cs typeface="Comic Sans MS"/>
                        </a:rPr>
                        <a:t>ya</a:t>
                      </a:r>
                      <a:r>
                        <a:rPr sz="1300" spc="-15" dirty="0">
                          <a:solidFill>
                            <a:srgbClr val="333300"/>
                          </a:solidFill>
                          <a:latin typeface="Comic Sans MS"/>
                          <a:cs typeface="Comic Sans MS"/>
                        </a:rPr>
                        <a:t> </a:t>
                      </a:r>
                      <a:r>
                        <a:rPr sz="1300" spc="-10" dirty="0">
                          <a:solidFill>
                            <a:srgbClr val="333300"/>
                          </a:solidFill>
                          <a:latin typeface="Comic Sans MS"/>
                          <a:cs typeface="Comic Sans MS"/>
                        </a:rPr>
                        <a:t>da  </a:t>
                      </a:r>
                      <a:r>
                        <a:rPr sz="1300" spc="-5" dirty="0">
                          <a:solidFill>
                            <a:srgbClr val="333300"/>
                          </a:solidFill>
                          <a:latin typeface="Comic Sans MS"/>
                          <a:cs typeface="Comic Sans MS"/>
                        </a:rPr>
                        <a:t>dersin zorluğunda</a:t>
                      </a:r>
                      <a:r>
                        <a:rPr sz="1300" spc="-80" dirty="0">
                          <a:solidFill>
                            <a:srgbClr val="333300"/>
                          </a:solidFill>
                          <a:latin typeface="Comic Sans MS"/>
                          <a:cs typeface="Comic Sans MS"/>
                        </a:rPr>
                        <a:t> </a:t>
                      </a:r>
                      <a:r>
                        <a:rPr sz="1300" spc="-5" dirty="0">
                          <a:solidFill>
                            <a:srgbClr val="333300"/>
                          </a:solidFill>
                          <a:latin typeface="Comic Sans MS"/>
                          <a:cs typeface="Comic Sans MS"/>
                        </a:rPr>
                        <a:t>arar.</a:t>
                      </a:r>
                      <a:endParaRPr sz="1300">
                        <a:latin typeface="Comic Sans MS"/>
                        <a:cs typeface="Comic Sans MS"/>
                      </a:endParaRPr>
                    </a:p>
                    <a:p>
                      <a:pPr marL="140335">
                        <a:lnSpc>
                          <a:spcPct val="100000"/>
                        </a:lnSpc>
                        <a:spcBef>
                          <a:spcPts val="5"/>
                        </a:spcBef>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Etkili ders çalışma teknikleri</a:t>
                      </a:r>
                      <a:r>
                        <a:rPr sz="1300" spc="-35" dirty="0">
                          <a:solidFill>
                            <a:srgbClr val="333300"/>
                          </a:solidFill>
                          <a:latin typeface="Comic Sans MS"/>
                          <a:cs typeface="Comic Sans MS"/>
                        </a:rPr>
                        <a:t> </a:t>
                      </a:r>
                      <a:r>
                        <a:rPr sz="1300" spc="-5" dirty="0">
                          <a:solidFill>
                            <a:srgbClr val="333300"/>
                          </a:solidFill>
                          <a:latin typeface="Comic Sans MS"/>
                          <a:cs typeface="Comic Sans MS"/>
                        </a:rPr>
                        <a:t>kullanmaz.</a:t>
                      </a:r>
                      <a:endParaRPr sz="1300">
                        <a:latin typeface="Comic Sans MS"/>
                        <a:cs typeface="Comic Sans MS"/>
                      </a:endParaRPr>
                    </a:p>
                    <a:p>
                      <a:pPr marL="140335">
                        <a:lnSpc>
                          <a:spcPct val="100000"/>
                        </a:lnSpc>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Amacı, öğrenmeden çok ders</a:t>
                      </a:r>
                      <a:r>
                        <a:rPr sz="1300" spc="-35" dirty="0">
                          <a:solidFill>
                            <a:srgbClr val="333300"/>
                          </a:solidFill>
                          <a:latin typeface="Comic Sans MS"/>
                          <a:cs typeface="Comic Sans MS"/>
                        </a:rPr>
                        <a:t> </a:t>
                      </a:r>
                      <a:r>
                        <a:rPr sz="1300" spc="-5" dirty="0">
                          <a:solidFill>
                            <a:srgbClr val="333300"/>
                          </a:solidFill>
                          <a:latin typeface="Comic Sans MS"/>
                          <a:cs typeface="Comic Sans MS"/>
                        </a:rPr>
                        <a:t>geçmektir.</a:t>
                      </a:r>
                      <a:endParaRPr sz="1300">
                        <a:latin typeface="Comic Sans MS"/>
                        <a:cs typeface="Comic Sans MS"/>
                      </a:endParaRPr>
                    </a:p>
                    <a:p>
                      <a:pPr marL="326390" marR="713740" indent="-186055">
                        <a:lnSpc>
                          <a:spcPct val="100000"/>
                        </a:lnSpc>
                        <a:spcBef>
                          <a:spcPts val="5"/>
                        </a:spcBef>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Anlayarak çalışma</a:t>
                      </a:r>
                      <a:r>
                        <a:rPr sz="1300" spc="-35" dirty="0">
                          <a:solidFill>
                            <a:srgbClr val="333300"/>
                          </a:solidFill>
                          <a:latin typeface="Comic Sans MS"/>
                          <a:cs typeface="Comic Sans MS"/>
                        </a:rPr>
                        <a:t> </a:t>
                      </a:r>
                      <a:r>
                        <a:rPr sz="1300" spc="-5" dirty="0">
                          <a:solidFill>
                            <a:srgbClr val="333300"/>
                          </a:solidFill>
                          <a:latin typeface="Comic Sans MS"/>
                          <a:cs typeface="Comic Sans MS"/>
                        </a:rPr>
                        <a:t>yerine</a:t>
                      </a:r>
                      <a:r>
                        <a:rPr sz="1300" spc="-20" dirty="0">
                          <a:solidFill>
                            <a:srgbClr val="333300"/>
                          </a:solidFill>
                          <a:latin typeface="Comic Sans MS"/>
                          <a:cs typeface="Comic Sans MS"/>
                        </a:rPr>
                        <a:t> </a:t>
                      </a:r>
                      <a:r>
                        <a:rPr sz="1300" spc="-5" dirty="0">
                          <a:solidFill>
                            <a:srgbClr val="333300"/>
                          </a:solidFill>
                          <a:latin typeface="Comic Sans MS"/>
                          <a:cs typeface="Comic Sans MS"/>
                        </a:rPr>
                        <a:t>ezbere  başvurur.</a:t>
                      </a:r>
                      <a:endParaRPr sz="1300">
                        <a:latin typeface="Comic Sans MS"/>
                        <a:cs typeface="Comic Sans MS"/>
                      </a:endParaRPr>
                    </a:p>
                  </a:txBody>
                  <a:tcPr marL="0" marR="0" marT="0" marB="0">
                    <a:lnR w="50800">
                      <a:solidFill>
                        <a:srgbClr val="800101"/>
                      </a:solidFill>
                      <a:prstDash val="solid"/>
                    </a:lnR>
                    <a:lnT w="28575">
                      <a:solidFill>
                        <a:srgbClr val="A50122"/>
                      </a:solidFill>
                      <a:prstDash val="solid"/>
                    </a:lnT>
                    <a:lnB w="28575">
                      <a:solidFill>
                        <a:srgbClr val="A50122"/>
                      </a:solidFill>
                      <a:prstDash val="solid"/>
                    </a:lnB>
                  </a:tcPr>
                </a:tc>
              </a:tr>
              <a:tr h="1380744">
                <a:tc>
                  <a:txBody>
                    <a:bodyPr/>
                    <a:lstStyle/>
                    <a:p>
                      <a:pPr marL="91440" marR="344170">
                        <a:lnSpc>
                          <a:spcPct val="100000"/>
                        </a:lnSpc>
                        <a:spcBef>
                          <a:spcPts val="765"/>
                        </a:spcBef>
                      </a:pPr>
                      <a:r>
                        <a:rPr sz="1300" b="1" dirty="0">
                          <a:solidFill>
                            <a:srgbClr val="333300"/>
                          </a:solidFill>
                          <a:latin typeface="Comic Sans MS"/>
                          <a:cs typeface="Comic Sans MS"/>
                        </a:rPr>
                        <a:t>Başa</a:t>
                      </a:r>
                      <a:r>
                        <a:rPr sz="1300" b="1" spc="-5" dirty="0">
                          <a:solidFill>
                            <a:srgbClr val="333300"/>
                          </a:solidFill>
                          <a:latin typeface="Comic Sans MS"/>
                          <a:cs typeface="Comic Sans MS"/>
                        </a:rPr>
                        <a:t>r</a:t>
                      </a:r>
                      <a:r>
                        <a:rPr sz="1300" b="1" dirty="0">
                          <a:solidFill>
                            <a:srgbClr val="333300"/>
                          </a:solidFill>
                          <a:latin typeface="Comic Sans MS"/>
                          <a:cs typeface="Comic Sans MS"/>
                        </a:rPr>
                        <a:t>ısız</a:t>
                      </a:r>
                      <a:r>
                        <a:rPr sz="1300" b="1" spc="-10" dirty="0">
                          <a:solidFill>
                            <a:srgbClr val="333300"/>
                          </a:solidFill>
                          <a:latin typeface="Comic Sans MS"/>
                          <a:cs typeface="Comic Sans MS"/>
                        </a:rPr>
                        <a:t>l</a:t>
                      </a:r>
                      <a:r>
                        <a:rPr sz="1300" b="1" dirty="0">
                          <a:solidFill>
                            <a:srgbClr val="333300"/>
                          </a:solidFill>
                          <a:latin typeface="Comic Sans MS"/>
                          <a:cs typeface="Comic Sans MS"/>
                        </a:rPr>
                        <a:t>ı</a:t>
                      </a:r>
                      <a:r>
                        <a:rPr sz="1300" b="1" spc="-10" dirty="0">
                          <a:solidFill>
                            <a:srgbClr val="333300"/>
                          </a:solidFill>
                          <a:latin typeface="Comic Sans MS"/>
                          <a:cs typeface="Comic Sans MS"/>
                        </a:rPr>
                        <a:t>ğ</a:t>
                      </a:r>
                      <a:r>
                        <a:rPr sz="1300" b="1" dirty="0">
                          <a:solidFill>
                            <a:srgbClr val="333300"/>
                          </a:solidFill>
                          <a:latin typeface="Comic Sans MS"/>
                          <a:cs typeface="Comic Sans MS"/>
                        </a:rPr>
                        <a:t>ı  Kabul</a:t>
                      </a:r>
                      <a:r>
                        <a:rPr sz="1300" b="1" spc="-90" dirty="0">
                          <a:solidFill>
                            <a:srgbClr val="333300"/>
                          </a:solidFill>
                          <a:latin typeface="Comic Sans MS"/>
                          <a:cs typeface="Comic Sans MS"/>
                        </a:rPr>
                        <a:t> </a:t>
                      </a:r>
                      <a:r>
                        <a:rPr sz="1300" b="1" spc="-5" dirty="0">
                          <a:solidFill>
                            <a:srgbClr val="333300"/>
                          </a:solidFill>
                          <a:latin typeface="Comic Sans MS"/>
                          <a:cs typeface="Comic Sans MS"/>
                        </a:rPr>
                        <a:t>Etme</a:t>
                      </a:r>
                      <a:endParaRPr sz="1300">
                        <a:latin typeface="Comic Sans MS"/>
                        <a:cs typeface="Comic Sans MS"/>
                      </a:endParaRPr>
                    </a:p>
                  </a:txBody>
                  <a:tcPr marL="0" marR="0" marT="0" marB="0">
                    <a:lnL w="50800">
                      <a:solidFill>
                        <a:srgbClr val="800101"/>
                      </a:solidFill>
                      <a:prstDash val="solid"/>
                    </a:lnL>
                    <a:lnT w="28575">
                      <a:solidFill>
                        <a:srgbClr val="A50122"/>
                      </a:solidFill>
                      <a:prstDash val="solid"/>
                    </a:lnT>
                    <a:lnB w="50800">
                      <a:solidFill>
                        <a:srgbClr val="800101"/>
                      </a:solidFill>
                      <a:prstDash val="solid"/>
                    </a:lnB>
                  </a:tcPr>
                </a:tc>
                <a:tc>
                  <a:txBody>
                    <a:bodyPr/>
                    <a:lstStyle/>
                    <a:p>
                      <a:pPr marL="140335">
                        <a:lnSpc>
                          <a:spcPct val="100000"/>
                        </a:lnSpc>
                        <a:spcBef>
                          <a:spcPts val="765"/>
                        </a:spcBef>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Başarısızlığı kaçınılmaz</a:t>
                      </a:r>
                      <a:r>
                        <a:rPr sz="1300" spc="-50" dirty="0">
                          <a:solidFill>
                            <a:srgbClr val="333300"/>
                          </a:solidFill>
                          <a:latin typeface="Comic Sans MS"/>
                          <a:cs typeface="Comic Sans MS"/>
                        </a:rPr>
                        <a:t> </a:t>
                      </a:r>
                      <a:r>
                        <a:rPr sz="1300" spc="-5" dirty="0">
                          <a:solidFill>
                            <a:srgbClr val="333300"/>
                          </a:solidFill>
                          <a:latin typeface="Comic Sans MS"/>
                          <a:cs typeface="Comic Sans MS"/>
                        </a:rPr>
                        <a:t>görür.</a:t>
                      </a:r>
                      <a:endParaRPr sz="1300">
                        <a:latin typeface="Comic Sans MS"/>
                        <a:cs typeface="Comic Sans MS"/>
                      </a:endParaRPr>
                    </a:p>
                    <a:p>
                      <a:pPr marL="326390" marR="486409" indent="-186055">
                        <a:lnSpc>
                          <a:spcPct val="100000"/>
                        </a:lnSpc>
                        <a:tabLst>
                          <a:tab pos="326390" algn="l"/>
                        </a:tabLst>
                      </a:pPr>
                      <a:r>
                        <a:rPr sz="1300" dirty="0">
                          <a:solidFill>
                            <a:srgbClr val="A50021"/>
                          </a:solidFill>
                          <a:latin typeface="Comic Sans MS"/>
                          <a:cs typeface="Comic Sans MS"/>
                        </a:rPr>
                        <a:t>.	</a:t>
                      </a:r>
                      <a:r>
                        <a:rPr sz="1300" dirty="0">
                          <a:solidFill>
                            <a:srgbClr val="333300"/>
                          </a:solidFill>
                          <a:latin typeface="Comic Sans MS"/>
                          <a:cs typeface="Comic Sans MS"/>
                        </a:rPr>
                        <a:t>Ders </a:t>
                      </a:r>
                      <a:r>
                        <a:rPr sz="1300" spc="-5" dirty="0">
                          <a:solidFill>
                            <a:srgbClr val="333300"/>
                          </a:solidFill>
                          <a:latin typeface="Comic Sans MS"/>
                          <a:cs typeface="Comic Sans MS"/>
                        </a:rPr>
                        <a:t>çalışma </a:t>
                      </a:r>
                      <a:r>
                        <a:rPr sz="1300" dirty="0">
                          <a:solidFill>
                            <a:srgbClr val="333300"/>
                          </a:solidFill>
                          <a:latin typeface="Comic Sans MS"/>
                          <a:cs typeface="Comic Sans MS"/>
                        </a:rPr>
                        <a:t>ve</a:t>
                      </a:r>
                      <a:r>
                        <a:rPr sz="1300" spc="-65" dirty="0">
                          <a:solidFill>
                            <a:srgbClr val="333300"/>
                          </a:solidFill>
                          <a:latin typeface="Comic Sans MS"/>
                          <a:cs typeface="Comic Sans MS"/>
                        </a:rPr>
                        <a:t> </a:t>
                      </a:r>
                      <a:r>
                        <a:rPr sz="1300" dirty="0">
                          <a:solidFill>
                            <a:srgbClr val="333300"/>
                          </a:solidFill>
                          <a:latin typeface="Comic Sans MS"/>
                          <a:cs typeface="Comic Sans MS"/>
                        </a:rPr>
                        <a:t>motivasyon</a:t>
                      </a:r>
                      <a:r>
                        <a:rPr sz="1300" spc="-20" dirty="0">
                          <a:solidFill>
                            <a:srgbClr val="333300"/>
                          </a:solidFill>
                          <a:latin typeface="Comic Sans MS"/>
                          <a:cs typeface="Comic Sans MS"/>
                        </a:rPr>
                        <a:t> </a:t>
                      </a:r>
                      <a:r>
                        <a:rPr sz="1300" spc="-5" dirty="0">
                          <a:solidFill>
                            <a:srgbClr val="333300"/>
                          </a:solidFill>
                          <a:latin typeface="Comic Sans MS"/>
                          <a:cs typeface="Comic Sans MS"/>
                        </a:rPr>
                        <a:t>ihtiyacı </a:t>
                      </a:r>
                      <a:r>
                        <a:rPr sz="1300" dirty="0">
                          <a:solidFill>
                            <a:srgbClr val="333300"/>
                          </a:solidFill>
                          <a:latin typeface="Comic Sans MS"/>
                          <a:cs typeface="Comic Sans MS"/>
                        </a:rPr>
                        <a:t> </a:t>
                      </a:r>
                      <a:r>
                        <a:rPr sz="1300" spc="-5" dirty="0">
                          <a:solidFill>
                            <a:srgbClr val="333300"/>
                          </a:solidFill>
                          <a:latin typeface="Comic Sans MS"/>
                          <a:cs typeface="Comic Sans MS"/>
                        </a:rPr>
                        <a:t>minimum</a:t>
                      </a:r>
                      <a:r>
                        <a:rPr sz="1300" spc="-75" dirty="0">
                          <a:solidFill>
                            <a:srgbClr val="333300"/>
                          </a:solidFill>
                          <a:latin typeface="Comic Sans MS"/>
                          <a:cs typeface="Comic Sans MS"/>
                        </a:rPr>
                        <a:t> </a:t>
                      </a:r>
                      <a:r>
                        <a:rPr sz="1300" spc="-5" dirty="0">
                          <a:solidFill>
                            <a:srgbClr val="333300"/>
                          </a:solidFill>
                          <a:latin typeface="Comic Sans MS"/>
                          <a:cs typeface="Comic Sans MS"/>
                        </a:rPr>
                        <a:t>düzeydedir.</a:t>
                      </a:r>
                      <a:endParaRPr sz="1300">
                        <a:latin typeface="Comic Sans MS"/>
                        <a:cs typeface="Comic Sans MS"/>
                      </a:endParaRPr>
                    </a:p>
                    <a:p>
                      <a:pPr marL="140335">
                        <a:lnSpc>
                          <a:spcPct val="100000"/>
                        </a:lnSpc>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Sürekli desteğe </a:t>
                      </a:r>
                      <a:r>
                        <a:rPr sz="1300" spc="-10" dirty="0">
                          <a:solidFill>
                            <a:srgbClr val="333300"/>
                          </a:solidFill>
                          <a:latin typeface="Comic Sans MS"/>
                          <a:cs typeface="Comic Sans MS"/>
                        </a:rPr>
                        <a:t>ihtiyacı</a:t>
                      </a:r>
                      <a:r>
                        <a:rPr sz="1300" spc="-5" dirty="0">
                          <a:solidFill>
                            <a:srgbClr val="333300"/>
                          </a:solidFill>
                          <a:latin typeface="Comic Sans MS"/>
                          <a:cs typeface="Comic Sans MS"/>
                        </a:rPr>
                        <a:t> vardır.</a:t>
                      </a:r>
                      <a:endParaRPr sz="1300">
                        <a:latin typeface="Comic Sans MS"/>
                        <a:cs typeface="Comic Sans MS"/>
                      </a:endParaRPr>
                    </a:p>
                    <a:p>
                      <a:pPr marL="140335">
                        <a:lnSpc>
                          <a:spcPct val="100000"/>
                        </a:lnSpc>
                        <a:tabLst>
                          <a:tab pos="326390" algn="l"/>
                        </a:tabLst>
                      </a:pPr>
                      <a:r>
                        <a:rPr sz="1300" dirty="0">
                          <a:solidFill>
                            <a:srgbClr val="A50021"/>
                          </a:solidFill>
                          <a:latin typeface="Comic Sans MS"/>
                          <a:cs typeface="Comic Sans MS"/>
                        </a:rPr>
                        <a:t>.	</a:t>
                      </a:r>
                      <a:r>
                        <a:rPr sz="1300" spc="-5" dirty="0">
                          <a:solidFill>
                            <a:srgbClr val="333300"/>
                          </a:solidFill>
                          <a:latin typeface="Comic Sans MS"/>
                          <a:cs typeface="Comic Sans MS"/>
                        </a:rPr>
                        <a:t>Başarılı olmak için çaba</a:t>
                      </a:r>
                      <a:r>
                        <a:rPr sz="1300" spc="-20" dirty="0">
                          <a:solidFill>
                            <a:srgbClr val="333300"/>
                          </a:solidFill>
                          <a:latin typeface="Comic Sans MS"/>
                          <a:cs typeface="Comic Sans MS"/>
                        </a:rPr>
                        <a:t> </a:t>
                      </a:r>
                      <a:r>
                        <a:rPr sz="1300" spc="-5" dirty="0">
                          <a:solidFill>
                            <a:srgbClr val="333300"/>
                          </a:solidFill>
                          <a:latin typeface="Comic Sans MS"/>
                          <a:cs typeface="Comic Sans MS"/>
                        </a:rPr>
                        <a:t>göstermez.</a:t>
                      </a:r>
                      <a:endParaRPr sz="1300">
                        <a:latin typeface="Comic Sans MS"/>
                        <a:cs typeface="Comic Sans MS"/>
                      </a:endParaRPr>
                    </a:p>
                    <a:p>
                      <a:pPr marL="140335">
                        <a:lnSpc>
                          <a:spcPct val="100000"/>
                        </a:lnSpc>
                        <a:spcBef>
                          <a:spcPts val="5"/>
                        </a:spcBef>
                        <a:tabLst>
                          <a:tab pos="326390" algn="l"/>
                        </a:tabLst>
                      </a:pPr>
                      <a:r>
                        <a:rPr sz="1300" dirty="0">
                          <a:solidFill>
                            <a:srgbClr val="A50021"/>
                          </a:solidFill>
                          <a:latin typeface="Comic Sans MS"/>
                          <a:cs typeface="Comic Sans MS"/>
                        </a:rPr>
                        <a:t>.	</a:t>
                      </a:r>
                      <a:r>
                        <a:rPr sz="1300" dirty="0">
                          <a:solidFill>
                            <a:srgbClr val="333300"/>
                          </a:solidFill>
                          <a:latin typeface="Comic Sans MS"/>
                          <a:cs typeface="Comic Sans MS"/>
                        </a:rPr>
                        <a:t>Ders </a:t>
                      </a:r>
                      <a:r>
                        <a:rPr sz="1300" spc="-5" dirty="0">
                          <a:solidFill>
                            <a:srgbClr val="333300"/>
                          </a:solidFill>
                          <a:latin typeface="Comic Sans MS"/>
                          <a:cs typeface="Comic Sans MS"/>
                        </a:rPr>
                        <a:t>dışı etkinliklere fazla zaman</a:t>
                      </a:r>
                      <a:r>
                        <a:rPr sz="1300" spc="-45" dirty="0">
                          <a:solidFill>
                            <a:srgbClr val="333300"/>
                          </a:solidFill>
                          <a:latin typeface="Comic Sans MS"/>
                          <a:cs typeface="Comic Sans MS"/>
                        </a:rPr>
                        <a:t> </a:t>
                      </a:r>
                      <a:r>
                        <a:rPr sz="1300" spc="-5" dirty="0">
                          <a:solidFill>
                            <a:srgbClr val="333300"/>
                          </a:solidFill>
                          <a:latin typeface="Comic Sans MS"/>
                          <a:cs typeface="Comic Sans MS"/>
                        </a:rPr>
                        <a:t>ayırır.</a:t>
                      </a:r>
                      <a:endParaRPr sz="1300">
                        <a:latin typeface="Comic Sans MS"/>
                        <a:cs typeface="Comic Sans MS"/>
                      </a:endParaRPr>
                    </a:p>
                  </a:txBody>
                  <a:tcPr marL="0" marR="0" marT="0" marB="0">
                    <a:lnR w="50800">
                      <a:solidFill>
                        <a:srgbClr val="800101"/>
                      </a:solidFill>
                      <a:prstDash val="solid"/>
                    </a:lnR>
                    <a:lnT w="28575">
                      <a:solidFill>
                        <a:srgbClr val="A50122"/>
                      </a:solidFill>
                      <a:prstDash val="solid"/>
                    </a:lnT>
                    <a:lnB w="50800">
                      <a:solidFill>
                        <a:srgbClr val="800101"/>
                      </a:solidFill>
                      <a:prstDash val="solid"/>
                    </a:lnB>
                  </a:tcPr>
                </a:tc>
              </a:tr>
            </a:tbl>
          </a:graphicData>
        </a:graphic>
      </p:graphicFrame>
      <p:sp>
        <p:nvSpPr>
          <p:cNvPr id="4" name="object 4"/>
          <p:cNvSpPr txBox="1"/>
          <p:nvPr/>
        </p:nvSpPr>
        <p:spPr>
          <a:xfrm>
            <a:off x="66935" y="1921509"/>
            <a:ext cx="3290570" cy="4542790"/>
          </a:xfrm>
          <a:prstGeom prst="rect">
            <a:avLst/>
          </a:prstGeom>
        </p:spPr>
        <p:txBody>
          <a:bodyPr vert="horz" wrap="square" lIns="0" tIns="0" rIns="0" bIns="0" rtlCol="0">
            <a:spAutoFit/>
          </a:bodyPr>
          <a:lstStyle/>
          <a:p>
            <a:pPr marL="198120" marR="5080" indent="-185420">
              <a:lnSpc>
                <a:spcPct val="100000"/>
              </a:lnSpc>
              <a:buClr>
                <a:srgbClr val="86001A"/>
              </a:buClr>
              <a:buFont typeface="Microsoft Sans Serif"/>
              <a:buChar char="▪"/>
              <a:tabLst>
                <a:tab pos="198755" algn="l"/>
              </a:tabLst>
            </a:pPr>
            <a:r>
              <a:rPr sz="1500" b="1" spc="-5" dirty="0">
                <a:solidFill>
                  <a:srgbClr val="333300"/>
                </a:solidFill>
                <a:latin typeface="Comic Sans MS"/>
                <a:cs typeface="Comic Sans MS"/>
              </a:rPr>
              <a:t>Öğrenmeye </a:t>
            </a:r>
            <a:r>
              <a:rPr sz="1500" b="1" dirty="0">
                <a:solidFill>
                  <a:srgbClr val="333300"/>
                </a:solidFill>
                <a:latin typeface="Comic Sans MS"/>
                <a:cs typeface="Comic Sans MS"/>
              </a:rPr>
              <a:t>karşı </a:t>
            </a:r>
            <a:r>
              <a:rPr sz="1500" b="1" spc="-5" dirty="0">
                <a:solidFill>
                  <a:srgbClr val="333300"/>
                </a:solidFill>
                <a:latin typeface="Comic Sans MS"/>
                <a:cs typeface="Comic Sans MS"/>
              </a:rPr>
              <a:t>istek ve olumlu  tutum, motivasyonu (güdülenmeyi)  </a:t>
            </a:r>
            <a:r>
              <a:rPr sz="1500" b="1" dirty="0">
                <a:solidFill>
                  <a:srgbClr val="333300"/>
                </a:solidFill>
                <a:latin typeface="Comic Sans MS"/>
                <a:cs typeface="Comic Sans MS"/>
              </a:rPr>
              <a:t>artıran etkenlerin başında </a:t>
            </a:r>
            <a:r>
              <a:rPr sz="1500" b="1" spc="-5" dirty="0">
                <a:solidFill>
                  <a:srgbClr val="333300"/>
                </a:solidFill>
                <a:latin typeface="Comic Sans MS"/>
                <a:cs typeface="Comic Sans MS"/>
              </a:rPr>
              <a:t>yer  almaktadır.</a:t>
            </a:r>
            <a:endParaRPr sz="1500">
              <a:latin typeface="Comic Sans MS"/>
              <a:cs typeface="Comic Sans MS"/>
            </a:endParaRPr>
          </a:p>
          <a:p>
            <a:pPr marL="198120" marR="283845" indent="-185420">
              <a:lnSpc>
                <a:spcPct val="100000"/>
              </a:lnSpc>
              <a:spcBef>
                <a:spcPts val="365"/>
              </a:spcBef>
              <a:buClr>
                <a:srgbClr val="86001A"/>
              </a:buClr>
              <a:buFont typeface="Microsoft Sans Serif"/>
              <a:buChar char="▪"/>
              <a:tabLst>
                <a:tab pos="198755" algn="l"/>
              </a:tabLst>
            </a:pPr>
            <a:r>
              <a:rPr sz="1500" b="1" dirty="0">
                <a:solidFill>
                  <a:srgbClr val="333300"/>
                </a:solidFill>
                <a:latin typeface="Comic Sans MS"/>
                <a:cs typeface="Comic Sans MS"/>
              </a:rPr>
              <a:t>Araştırmacılar, öğrencilerin  </a:t>
            </a:r>
            <a:r>
              <a:rPr sz="1500" b="1" spc="-5" dirty="0">
                <a:solidFill>
                  <a:srgbClr val="333300"/>
                </a:solidFill>
                <a:latin typeface="Comic Sans MS"/>
                <a:cs typeface="Comic Sans MS"/>
              </a:rPr>
              <a:t>öğrenmeye karşı </a:t>
            </a:r>
            <a:r>
              <a:rPr sz="1500" b="1" dirty="0">
                <a:solidFill>
                  <a:srgbClr val="333300"/>
                </a:solidFill>
                <a:latin typeface="Comic Sans MS"/>
                <a:cs typeface="Comic Sans MS"/>
              </a:rPr>
              <a:t>tutumlarını  yandaki tabloda ana</a:t>
            </a:r>
            <a:r>
              <a:rPr sz="1500" b="1" spc="-55" dirty="0">
                <a:solidFill>
                  <a:srgbClr val="333300"/>
                </a:solidFill>
                <a:latin typeface="Comic Sans MS"/>
                <a:cs typeface="Comic Sans MS"/>
              </a:rPr>
              <a:t> </a:t>
            </a:r>
            <a:r>
              <a:rPr sz="1500" b="1" spc="-5" dirty="0">
                <a:solidFill>
                  <a:srgbClr val="333300"/>
                </a:solidFill>
                <a:latin typeface="Comic Sans MS"/>
                <a:cs typeface="Comic Sans MS"/>
              </a:rPr>
              <a:t>hatlarıyla  açıklanan </a:t>
            </a:r>
            <a:r>
              <a:rPr sz="1500" b="1" dirty="0">
                <a:solidFill>
                  <a:srgbClr val="333300"/>
                </a:solidFill>
                <a:latin typeface="Comic Sans MS"/>
                <a:cs typeface="Comic Sans MS"/>
              </a:rPr>
              <a:t>üç grupta  toplamaktadırlar.</a:t>
            </a:r>
            <a:endParaRPr sz="1500">
              <a:latin typeface="Comic Sans MS"/>
              <a:cs typeface="Comic Sans MS"/>
            </a:endParaRPr>
          </a:p>
          <a:p>
            <a:pPr marL="198120" marR="57785" indent="-185420">
              <a:lnSpc>
                <a:spcPct val="100000"/>
              </a:lnSpc>
              <a:spcBef>
                <a:spcPts val="359"/>
              </a:spcBef>
              <a:buClr>
                <a:srgbClr val="86001A"/>
              </a:buClr>
              <a:buFont typeface="Microsoft Sans Serif"/>
              <a:buChar char="▪"/>
              <a:tabLst>
                <a:tab pos="198755" algn="l"/>
              </a:tabLst>
            </a:pPr>
            <a:r>
              <a:rPr sz="1500" b="1" dirty="0">
                <a:solidFill>
                  <a:srgbClr val="333300"/>
                </a:solidFill>
                <a:latin typeface="Comic Sans MS"/>
                <a:cs typeface="Comic Sans MS"/>
              </a:rPr>
              <a:t>Bir öğrencinin </a:t>
            </a:r>
            <a:r>
              <a:rPr sz="1500" b="1" spc="-5" dirty="0">
                <a:solidFill>
                  <a:srgbClr val="333300"/>
                </a:solidFill>
                <a:latin typeface="Comic Sans MS"/>
                <a:cs typeface="Comic Sans MS"/>
              </a:rPr>
              <a:t>sürekli olarak aynı  </a:t>
            </a:r>
            <a:r>
              <a:rPr sz="1500" b="1" dirty="0">
                <a:solidFill>
                  <a:srgbClr val="333300"/>
                </a:solidFill>
                <a:latin typeface="Comic Sans MS"/>
                <a:cs typeface="Comic Sans MS"/>
              </a:rPr>
              <a:t>grupta </a:t>
            </a:r>
            <a:r>
              <a:rPr sz="1500" b="1" spc="-5" dirty="0">
                <a:solidFill>
                  <a:srgbClr val="333300"/>
                </a:solidFill>
                <a:latin typeface="Comic Sans MS"/>
                <a:cs typeface="Comic Sans MS"/>
              </a:rPr>
              <a:t>kalması </a:t>
            </a:r>
            <a:r>
              <a:rPr sz="1500" b="1" dirty="0">
                <a:solidFill>
                  <a:srgbClr val="333300"/>
                </a:solidFill>
                <a:latin typeface="Comic Sans MS"/>
                <a:cs typeface="Comic Sans MS"/>
              </a:rPr>
              <a:t>söz </a:t>
            </a:r>
            <a:r>
              <a:rPr sz="1500" b="1" spc="-5" dirty="0">
                <a:solidFill>
                  <a:srgbClr val="333300"/>
                </a:solidFill>
                <a:latin typeface="Comic Sans MS"/>
                <a:cs typeface="Comic Sans MS"/>
              </a:rPr>
              <a:t>konusu  değildir.</a:t>
            </a:r>
            <a:endParaRPr sz="1500">
              <a:latin typeface="Comic Sans MS"/>
              <a:cs typeface="Comic Sans MS"/>
            </a:endParaRPr>
          </a:p>
          <a:p>
            <a:pPr marL="198120" marR="51435" indent="-185420">
              <a:lnSpc>
                <a:spcPct val="100000"/>
              </a:lnSpc>
              <a:spcBef>
                <a:spcPts val="365"/>
              </a:spcBef>
              <a:buClr>
                <a:srgbClr val="86001A"/>
              </a:buClr>
              <a:buFont typeface="Microsoft Sans Serif"/>
              <a:buChar char="▪"/>
              <a:tabLst>
                <a:tab pos="198755" algn="l"/>
              </a:tabLst>
            </a:pPr>
            <a:r>
              <a:rPr sz="1500" b="1" dirty="0">
                <a:solidFill>
                  <a:srgbClr val="333300"/>
                </a:solidFill>
                <a:latin typeface="Comic Sans MS"/>
                <a:cs typeface="Comic Sans MS"/>
              </a:rPr>
              <a:t>Öğrencinin göstereceği çabaya  </a:t>
            </a:r>
            <a:r>
              <a:rPr sz="1500" b="1" spc="-5" dirty="0">
                <a:solidFill>
                  <a:srgbClr val="333300"/>
                </a:solidFill>
                <a:latin typeface="Comic Sans MS"/>
                <a:cs typeface="Comic Sans MS"/>
              </a:rPr>
              <a:t>bağlı olarak </a:t>
            </a:r>
            <a:r>
              <a:rPr sz="1500" b="1" dirty="0">
                <a:solidFill>
                  <a:srgbClr val="333300"/>
                </a:solidFill>
                <a:latin typeface="Comic Sans MS"/>
                <a:cs typeface="Comic Sans MS"/>
              </a:rPr>
              <a:t>gruplararası </a:t>
            </a:r>
            <a:r>
              <a:rPr sz="1500" b="1" spc="-5" dirty="0">
                <a:solidFill>
                  <a:srgbClr val="333300"/>
                </a:solidFill>
                <a:latin typeface="Comic Sans MS"/>
                <a:cs typeface="Comic Sans MS"/>
              </a:rPr>
              <a:t>geçişler  </a:t>
            </a:r>
            <a:r>
              <a:rPr sz="1500" b="1" dirty="0">
                <a:solidFill>
                  <a:srgbClr val="333300"/>
                </a:solidFill>
                <a:latin typeface="Comic Sans MS"/>
                <a:cs typeface="Comic Sans MS"/>
              </a:rPr>
              <a:t>görülmektedir.</a:t>
            </a:r>
            <a:endParaRPr sz="1500">
              <a:latin typeface="Comic Sans MS"/>
              <a:cs typeface="Comic Sans MS"/>
            </a:endParaRPr>
          </a:p>
          <a:p>
            <a:pPr marL="198120" marR="96520" indent="-185420">
              <a:lnSpc>
                <a:spcPct val="100000"/>
              </a:lnSpc>
              <a:spcBef>
                <a:spcPts val="359"/>
              </a:spcBef>
              <a:buClr>
                <a:srgbClr val="86001A"/>
              </a:buClr>
              <a:buFont typeface="Microsoft Sans Serif"/>
              <a:buChar char="▪"/>
              <a:tabLst>
                <a:tab pos="198755" algn="l"/>
              </a:tabLst>
            </a:pPr>
            <a:r>
              <a:rPr sz="1500" b="1" spc="-5" dirty="0">
                <a:solidFill>
                  <a:srgbClr val="333300"/>
                </a:solidFill>
                <a:latin typeface="Comic Sans MS"/>
                <a:cs typeface="Comic Sans MS"/>
              </a:rPr>
              <a:t>Öğrenmeye </a:t>
            </a:r>
            <a:r>
              <a:rPr sz="1500" b="1" dirty="0">
                <a:solidFill>
                  <a:srgbClr val="333300"/>
                </a:solidFill>
                <a:latin typeface="Comic Sans MS"/>
                <a:cs typeface="Comic Sans MS"/>
              </a:rPr>
              <a:t>karşı </a:t>
            </a:r>
            <a:r>
              <a:rPr sz="1500" b="1" spc="-5" dirty="0">
                <a:solidFill>
                  <a:srgbClr val="333300"/>
                </a:solidFill>
                <a:latin typeface="Comic Sans MS"/>
                <a:cs typeface="Comic Sans MS"/>
              </a:rPr>
              <a:t>tutumun olumlu  olmaması </a:t>
            </a:r>
            <a:r>
              <a:rPr sz="1500" b="1" dirty="0">
                <a:solidFill>
                  <a:srgbClr val="333300"/>
                </a:solidFill>
                <a:latin typeface="Comic Sans MS"/>
                <a:cs typeface="Comic Sans MS"/>
              </a:rPr>
              <a:t>halinde, </a:t>
            </a:r>
            <a:r>
              <a:rPr sz="1500" b="1" spc="-5" dirty="0">
                <a:solidFill>
                  <a:srgbClr val="333300"/>
                </a:solidFill>
                <a:latin typeface="Comic Sans MS"/>
                <a:cs typeface="Comic Sans MS"/>
              </a:rPr>
              <a:t>bu durumun  değişmesi yönünde </a:t>
            </a:r>
            <a:r>
              <a:rPr sz="1500" b="1" dirty="0">
                <a:solidFill>
                  <a:srgbClr val="333300"/>
                </a:solidFill>
                <a:latin typeface="Comic Sans MS"/>
                <a:cs typeface="Comic Sans MS"/>
              </a:rPr>
              <a:t>çalışmalar  </a:t>
            </a:r>
            <a:r>
              <a:rPr sz="1500" b="1" spc="-5" dirty="0">
                <a:solidFill>
                  <a:srgbClr val="333300"/>
                </a:solidFill>
                <a:latin typeface="Comic Sans MS"/>
                <a:cs typeface="Comic Sans MS"/>
              </a:rPr>
              <a:t>yapılması</a:t>
            </a:r>
            <a:r>
              <a:rPr sz="1500" b="1" spc="-80" dirty="0">
                <a:solidFill>
                  <a:srgbClr val="333300"/>
                </a:solidFill>
                <a:latin typeface="Comic Sans MS"/>
                <a:cs typeface="Comic Sans MS"/>
              </a:rPr>
              <a:t> </a:t>
            </a:r>
            <a:r>
              <a:rPr sz="1500" b="1" dirty="0">
                <a:solidFill>
                  <a:srgbClr val="333300"/>
                </a:solidFill>
                <a:latin typeface="Comic Sans MS"/>
                <a:cs typeface="Comic Sans MS"/>
              </a:rPr>
              <a:t>gerekmektedir.</a:t>
            </a:r>
            <a:endParaRPr sz="1500">
              <a:latin typeface="Comic Sans MS"/>
              <a:cs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330200" marR="5080">
              <a:lnSpc>
                <a:spcPct val="100000"/>
              </a:lnSpc>
            </a:pPr>
            <a:r>
              <a:rPr spc="-5" dirty="0"/>
              <a:t>ÖĞRENMEYE KARŞI OLUMSUZ  </a:t>
            </a:r>
            <a:r>
              <a:rPr dirty="0"/>
              <a:t>TUTUMLARINIZI </a:t>
            </a:r>
            <a:r>
              <a:rPr spc="-5" dirty="0"/>
              <a:t>NASIL  DEĞİŞTİREBİLİRSİNİZ?</a:t>
            </a:r>
          </a:p>
        </p:txBody>
      </p:sp>
      <p:sp>
        <p:nvSpPr>
          <p:cNvPr id="3" name="object 3"/>
          <p:cNvSpPr txBox="1"/>
          <p:nvPr/>
        </p:nvSpPr>
        <p:spPr>
          <a:xfrm>
            <a:off x="6764152" y="2198611"/>
            <a:ext cx="1602740" cy="227965"/>
          </a:xfrm>
          <a:prstGeom prst="rect">
            <a:avLst/>
          </a:prstGeom>
        </p:spPr>
        <p:txBody>
          <a:bodyPr vert="horz" wrap="square" lIns="0" tIns="0" rIns="0" bIns="0" rtlCol="0">
            <a:spAutoFit/>
          </a:bodyPr>
          <a:lstStyle/>
          <a:p>
            <a:pPr marL="12700">
              <a:lnSpc>
                <a:spcPct val="100000"/>
              </a:lnSpc>
            </a:pPr>
            <a:r>
              <a:rPr sz="1400" b="1" spc="-5" dirty="0">
                <a:solidFill>
                  <a:srgbClr val="333300"/>
                </a:solidFill>
                <a:latin typeface="Comic Sans MS"/>
                <a:cs typeface="Comic Sans MS"/>
              </a:rPr>
              <a:t>Bu kaynaklar</a:t>
            </a:r>
            <a:r>
              <a:rPr sz="1400" b="1" spc="455" dirty="0">
                <a:solidFill>
                  <a:srgbClr val="333300"/>
                </a:solidFill>
                <a:latin typeface="Comic Sans MS"/>
                <a:cs typeface="Comic Sans MS"/>
              </a:rPr>
              <a:t> </a:t>
            </a:r>
            <a:r>
              <a:rPr sz="1400" b="1" spc="-5" dirty="0">
                <a:solidFill>
                  <a:srgbClr val="333300"/>
                </a:solidFill>
                <a:latin typeface="Comic Sans MS"/>
                <a:cs typeface="Comic Sans MS"/>
              </a:rPr>
              <a:t>hem</a:t>
            </a:r>
            <a:endParaRPr sz="1400">
              <a:latin typeface="Comic Sans MS"/>
              <a:cs typeface="Comic Sans MS"/>
            </a:endParaRPr>
          </a:p>
        </p:txBody>
      </p:sp>
      <p:sp>
        <p:nvSpPr>
          <p:cNvPr id="4" name="object 4"/>
          <p:cNvSpPr txBox="1"/>
          <p:nvPr/>
        </p:nvSpPr>
        <p:spPr>
          <a:xfrm>
            <a:off x="600341" y="1922779"/>
            <a:ext cx="6077585" cy="716280"/>
          </a:xfrm>
          <a:prstGeom prst="rect">
            <a:avLst/>
          </a:prstGeom>
        </p:spPr>
        <p:txBody>
          <a:bodyPr vert="horz" wrap="square" lIns="0" tIns="0" rIns="0" bIns="0" rtlCol="0">
            <a:spAutoFit/>
          </a:bodyPr>
          <a:lstStyle/>
          <a:p>
            <a:pPr marL="198120" indent="-185420">
              <a:lnSpc>
                <a:spcPct val="100000"/>
              </a:lnSpc>
              <a:buClr>
                <a:srgbClr val="A50021"/>
              </a:buClr>
              <a:buFont typeface="Microsoft Sans Serif"/>
              <a:buChar char="▪"/>
              <a:tabLst>
                <a:tab pos="198755" algn="l"/>
              </a:tabLst>
            </a:pPr>
            <a:r>
              <a:rPr sz="1400" b="1" spc="-5" dirty="0">
                <a:solidFill>
                  <a:srgbClr val="333300"/>
                </a:solidFill>
                <a:latin typeface="Comic Sans MS"/>
                <a:cs typeface="Comic Sans MS"/>
              </a:rPr>
              <a:t>Motivasyonun en iyi kaynağı bireyin</a:t>
            </a:r>
            <a:r>
              <a:rPr sz="1400" b="1" spc="55" dirty="0">
                <a:solidFill>
                  <a:srgbClr val="333300"/>
                </a:solidFill>
                <a:latin typeface="Comic Sans MS"/>
                <a:cs typeface="Comic Sans MS"/>
              </a:rPr>
              <a:t> </a:t>
            </a:r>
            <a:r>
              <a:rPr sz="1400" b="1" spc="-5" dirty="0">
                <a:solidFill>
                  <a:srgbClr val="333300"/>
                </a:solidFill>
                <a:latin typeface="Comic Sans MS"/>
                <a:cs typeface="Comic Sans MS"/>
              </a:rPr>
              <a:t>kendisidir.</a:t>
            </a:r>
            <a:endParaRPr sz="1400">
              <a:latin typeface="Comic Sans MS"/>
              <a:cs typeface="Comic Sans MS"/>
            </a:endParaRPr>
          </a:p>
          <a:p>
            <a:pPr marL="198120" marR="5080" indent="-185420">
              <a:lnSpc>
                <a:spcPct val="100000"/>
              </a:lnSpc>
              <a:spcBef>
                <a:spcPts val="490"/>
              </a:spcBef>
              <a:buClr>
                <a:srgbClr val="A50021"/>
              </a:buClr>
              <a:buFont typeface="Microsoft Sans Serif"/>
              <a:buChar char="▪"/>
              <a:tabLst>
                <a:tab pos="198755" algn="l"/>
              </a:tabLst>
            </a:pPr>
            <a:r>
              <a:rPr sz="1400" b="1" spc="-5" dirty="0">
                <a:solidFill>
                  <a:srgbClr val="333300"/>
                </a:solidFill>
                <a:latin typeface="Comic Sans MS"/>
                <a:cs typeface="Comic Sans MS"/>
              </a:rPr>
              <a:t>Kendi kendinize bir takım motivasyon </a:t>
            </a:r>
            <a:r>
              <a:rPr sz="1400" b="1" spc="-10" dirty="0">
                <a:solidFill>
                  <a:srgbClr val="333300"/>
                </a:solidFill>
                <a:latin typeface="Comic Sans MS"/>
                <a:cs typeface="Comic Sans MS"/>
              </a:rPr>
              <a:t>kaynakları </a:t>
            </a:r>
            <a:r>
              <a:rPr sz="1400" b="1" spc="-5" dirty="0">
                <a:solidFill>
                  <a:srgbClr val="333300"/>
                </a:solidFill>
                <a:latin typeface="Comic Sans MS"/>
                <a:cs typeface="Comic Sans MS"/>
              </a:rPr>
              <a:t>oluşturabilirsiniz.  kendi içinizde </a:t>
            </a:r>
            <a:r>
              <a:rPr sz="1400" b="1" dirty="0">
                <a:solidFill>
                  <a:srgbClr val="333300"/>
                </a:solidFill>
                <a:latin typeface="Comic Sans MS"/>
                <a:cs typeface="Comic Sans MS"/>
              </a:rPr>
              <a:t>hem de </a:t>
            </a:r>
            <a:r>
              <a:rPr sz="1400" b="1" spc="-5" dirty="0">
                <a:solidFill>
                  <a:srgbClr val="333300"/>
                </a:solidFill>
                <a:latin typeface="Comic Sans MS"/>
                <a:cs typeface="Comic Sans MS"/>
              </a:rPr>
              <a:t>dışarıda</a:t>
            </a:r>
            <a:r>
              <a:rPr sz="1400" b="1" spc="-30" dirty="0">
                <a:solidFill>
                  <a:srgbClr val="333300"/>
                </a:solidFill>
                <a:latin typeface="Comic Sans MS"/>
                <a:cs typeface="Comic Sans MS"/>
              </a:rPr>
              <a:t> </a:t>
            </a:r>
            <a:r>
              <a:rPr sz="1400" b="1" dirty="0">
                <a:solidFill>
                  <a:srgbClr val="333300"/>
                </a:solidFill>
                <a:latin typeface="Comic Sans MS"/>
                <a:cs typeface="Comic Sans MS"/>
              </a:rPr>
              <a:t>mevcuttur.</a:t>
            </a:r>
            <a:endParaRPr sz="1400">
              <a:latin typeface="Comic Sans MS"/>
              <a:cs typeface="Comic Sans MS"/>
            </a:endParaRPr>
          </a:p>
        </p:txBody>
      </p:sp>
      <p:sp>
        <p:nvSpPr>
          <p:cNvPr id="5" name="object 5"/>
          <p:cNvSpPr txBox="1"/>
          <p:nvPr/>
        </p:nvSpPr>
        <p:spPr>
          <a:xfrm>
            <a:off x="600354" y="2687815"/>
            <a:ext cx="7767320" cy="3538220"/>
          </a:xfrm>
          <a:prstGeom prst="rect">
            <a:avLst/>
          </a:prstGeom>
        </p:spPr>
        <p:txBody>
          <a:bodyPr vert="horz" wrap="square" lIns="0" tIns="0" rIns="0" bIns="0" rtlCol="0">
            <a:spAutoFit/>
          </a:bodyPr>
          <a:lstStyle/>
          <a:p>
            <a:pPr marL="198120" indent="-185420">
              <a:lnSpc>
                <a:spcPct val="100000"/>
              </a:lnSpc>
              <a:buClr>
                <a:srgbClr val="A50021"/>
              </a:buClr>
              <a:buFont typeface="Microsoft Sans Serif"/>
              <a:buChar char="▪"/>
              <a:tabLst>
                <a:tab pos="198755" algn="l"/>
              </a:tabLst>
            </a:pPr>
            <a:r>
              <a:rPr sz="1400" b="1" spc="-5" dirty="0">
                <a:solidFill>
                  <a:srgbClr val="333300"/>
                </a:solidFill>
                <a:latin typeface="Comic Sans MS"/>
                <a:cs typeface="Comic Sans MS"/>
              </a:rPr>
              <a:t>Her şeyden önce okulda öğrendiklerinizi sizin için anlamlı ve değerli kılmaya</a:t>
            </a:r>
            <a:r>
              <a:rPr sz="1400" b="1" spc="254" dirty="0">
                <a:solidFill>
                  <a:srgbClr val="333300"/>
                </a:solidFill>
                <a:latin typeface="Comic Sans MS"/>
                <a:cs typeface="Comic Sans MS"/>
              </a:rPr>
              <a:t> </a:t>
            </a:r>
            <a:r>
              <a:rPr sz="1400" b="1" spc="-5" dirty="0">
                <a:solidFill>
                  <a:srgbClr val="333300"/>
                </a:solidFill>
                <a:latin typeface="Comic Sans MS"/>
                <a:cs typeface="Comic Sans MS"/>
              </a:rPr>
              <a:t>çalışın.</a:t>
            </a:r>
            <a:endParaRPr sz="1400">
              <a:latin typeface="Comic Sans MS"/>
              <a:cs typeface="Comic Sans MS"/>
            </a:endParaRPr>
          </a:p>
          <a:p>
            <a:pPr marL="198120" marR="6985" indent="-185420" algn="just">
              <a:lnSpc>
                <a:spcPct val="100000"/>
              </a:lnSpc>
              <a:spcBef>
                <a:spcPts val="490"/>
              </a:spcBef>
              <a:buClr>
                <a:srgbClr val="A50021"/>
              </a:buClr>
              <a:buFont typeface="Microsoft Sans Serif"/>
              <a:buChar char="▪"/>
              <a:tabLst>
                <a:tab pos="198755" algn="l"/>
              </a:tabLst>
            </a:pPr>
            <a:r>
              <a:rPr sz="1400" b="1" spc="-5" dirty="0">
                <a:solidFill>
                  <a:srgbClr val="333300"/>
                </a:solidFill>
                <a:latin typeface="Comic Sans MS"/>
                <a:cs typeface="Comic Sans MS"/>
              </a:rPr>
              <a:t>Her türlü dersi çalışırken, bu çabanızın </a:t>
            </a:r>
            <a:r>
              <a:rPr sz="1400" b="1" dirty="0">
                <a:solidFill>
                  <a:srgbClr val="333300"/>
                </a:solidFill>
                <a:latin typeface="Comic Sans MS"/>
                <a:cs typeface="Comic Sans MS"/>
              </a:rPr>
              <a:t>gelecekteki </a:t>
            </a:r>
            <a:r>
              <a:rPr sz="1400" b="1" spc="-10" dirty="0">
                <a:solidFill>
                  <a:srgbClr val="333300"/>
                </a:solidFill>
                <a:latin typeface="Comic Sans MS"/>
                <a:cs typeface="Comic Sans MS"/>
              </a:rPr>
              <a:t>başarı </a:t>
            </a:r>
            <a:r>
              <a:rPr sz="1400" b="1" spc="-5" dirty="0">
                <a:solidFill>
                  <a:srgbClr val="333300"/>
                </a:solidFill>
                <a:latin typeface="Comic Sans MS"/>
                <a:cs typeface="Comic Sans MS"/>
              </a:rPr>
              <a:t>ve mutluluğunuzla yakından  ilişkili olduğunu</a:t>
            </a:r>
            <a:r>
              <a:rPr sz="1400" b="1" spc="-55" dirty="0">
                <a:solidFill>
                  <a:srgbClr val="333300"/>
                </a:solidFill>
                <a:latin typeface="Comic Sans MS"/>
                <a:cs typeface="Comic Sans MS"/>
              </a:rPr>
              <a:t> </a:t>
            </a:r>
            <a:r>
              <a:rPr sz="1400" b="1" spc="-5" dirty="0">
                <a:solidFill>
                  <a:srgbClr val="333300"/>
                </a:solidFill>
                <a:latin typeface="Comic Sans MS"/>
                <a:cs typeface="Comic Sans MS"/>
              </a:rPr>
              <a:t>düşünün.</a:t>
            </a:r>
            <a:endParaRPr sz="1400">
              <a:latin typeface="Comic Sans MS"/>
              <a:cs typeface="Comic Sans MS"/>
            </a:endParaRPr>
          </a:p>
          <a:p>
            <a:pPr marL="198120" marR="5715" indent="-185420" algn="just">
              <a:lnSpc>
                <a:spcPct val="100000"/>
              </a:lnSpc>
              <a:spcBef>
                <a:spcPts val="495"/>
              </a:spcBef>
              <a:buClr>
                <a:srgbClr val="A50021"/>
              </a:buClr>
              <a:buFont typeface="Microsoft Sans Serif"/>
              <a:buChar char="▪"/>
              <a:tabLst>
                <a:tab pos="198755" algn="l"/>
              </a:tabLst>
            </a:pPr>
            <a:r>
              <a:rPr sz="1400" b="1" spc="-5" dirty="0">
                <a:solidFill>
                  <a:srgbClr val="333300"/>
                </a:solidFill>
                <a:latin typeface="Comic Sans MS"/>
                <a:cs typeface="Comic Sans MS"/>
              </a:rPr>
              <a:t>Sıkıcı bulduğunuz </a:t>
            </a:r>
            <a:r>
              <a:rPr sz="1400" b="1" dirty="0">
                <a:solidFill>
                  <a:srgbClr val="333300"/>
                </a:solidFill>
                <a:latin typeface="Comic Sans MS"/>
                <a:cs typeface="Comic Sans MS"/>
              </a:rPr>
              <a:t>derslerin </a:t>
            </a:r>
            <a:r>
              <a:rPr sz="1400" b="1" spc="-5" dirty="0">
                <a:solidFill>
                  <a:srgbClr val="333300"/>
                </a:solidFill>
                <a:latin typeface="Comic Sans MS"/>
                <a:cs typeface="Comic Sans MS"/>
              </a:rPr>
              <a:t>dahi </a:t>
            </a:r>
            <a:r>
              <a:rPr sz="1400" b="1" dirty="0">
                <a:solidFill>
                  <a:srgbClr val="333300"/>
                </a:solidFill>
                <a:latin typeface="Comic Sans MS"/>
                <a:cs typeface="Comic Sans MS"/>
              </a:rPr>
              <a:t>gelecekte </a:t>
            </a:r>
            <a:r>
              <a:rPr sz="1400" b="1" spc="-5" dirty="0">
                <a:solidFill>
                  <a:srgbClr val="333300"/>
                </a:solidFill>
                <a:latin typeface="Comic Sans MS"/>
                <a:cs typeface="Comic Sans MS"/>
              </a:rPr>
              <a:t>gerçekleştirmek istediğiniz </a:t>
            </a:r>
            <a:r>
              <a:rPr sz="1400" b="1" dirty="0">
                <a:solidFill>
                  <a:srgbClr val="333300"/>
                </a:solidFill>
                <a:latin typeface="Comic Sans MS"/>
                <a:cs typeface="Comic Sans MS"/>
              </a:rPr>
              <a:t>hedeflere  </a:t>
            </a:r>
            <a:r>
              <a:rPr sz="1400" b="1" spc="-5" dirty="0">
                <a:solidFill>
                  <a:srgbClr val="333300"/>
                </a:solidFill>
                <a:latin typeface="Comic Sans MS"/>
                <a:cs typeface="Comic Sans MS"/>
              </a:rPr>
              <a:t>ulaşmada bir etkisi olduğunu kabul ederseniz, o dersleri çalışma isteğiniz</a:t>
            </a:r>
            <a:r>
              <a:rPr sz="1400" b="1" spc="215" dirty="0">
                <a:solidFill>
                  <a:srgbClr val="333300"/>
                </a:solidFill>
                <a:latin typeface="Comic Sans MS"/>
                <a:cs typeface="Comic Sans MS"/>
              </a:rPr>
              <a:t> </a:t>
            </a:r>
            <a:r>
              <a:rPr sz="1400" b="1" spc="-5" dirty="0">
                <a:solidFill>
                  <a:srgbClr val="333300"/>
                </a:solidFill>
                <a:latin typeface="Comic Sans MS"/>
                <a:cs typeface="Comic Sans MS"/>
              </a:rPr>
              <a:t>artacaktır.</a:t>
            </a:r>
            <a:endParaRPr sz="1400">
              <a:latin typeface="Comic Sans MS"/>
              <a:cs typeface="Comic Sans MS"/>
            </a:endParaRPr>
          </a:p>
          <a:p>
            <a:pPr marL="198120" marR="5715" indent="-185420" algn="just">
              <a:lnSpc>
                <a:spcPct val="100000"/>
              </a:lnSpc>
              <a:spcBef>
                <a:spcPts val="495"/>
              </a:spcBef>
              <a:buClr>
                <a:srgbClr val="A50021"/>
              </a:buClr>
              <a:buFont typeface="Microsoft Sans Serif"/>
              <a:buChar char="▪"/>
              <a:tabLst>
                <a:tab pos="198755" algn="l"/>
              </a:tabLst>
            </a:pPr>
            <a:r>
              <a:rPr sz="1400" b="1" spc="-5" dirty="0">
                <a:solidFill>
                  <a:srgbClr val="333300"/>
                </a:solidFill>
                <a:latin typeface="Comic Sans MS"/>
                <a:cs typeface="Comic Sans MS"/>
              </a:rPr>
              <a:t>Ders çalışmayı başarılması gereken bir iş ya da çözülmesi gereken bir problem olarak  görürseniz, ders çalışmak sizin için daha zevkli bir hale gelebilir. Böylelikle, zamanla  ders çalışmanın yani öğrenmenin doyum sağlayıcı bir etkinlik olduğunu düşünmeniz  mümkün</a:t>
            </a:r>
            <a:r>
              <a:rPr sz="1400" b="1" spc="-50" dirty="0">
                <a:solidFill>
                  <a:srgbClr val="333300"/>
                </a:solidFill>
                <a:latin typeface="Comic Sans MS"/>
                <a:cs typeface="Comic Sans MS"/>
              </a:rPr>
              <a:t> </a:t>
            </a:r>
            <a:r>
              <a:rPr sz="1400" b="1" spc="-5" dirty="0">
                <a:solidFill>
                  <a:srgbClr val="333300"/>
                </a:solidFill>
                <a:latin typeface="Comic Sans MS"/>
                <a:cs typeface="Comic Sans MS"/>
              </a:rPr>
              <a:t>olacaktır.</a:t>
            </a:r>
            <a:endParaRPr sz="1400">
              <a:latin typeface="Comic Sans MS"/>
              <a:cs typeface="Comic Sans MS"/>
            </a:endParaRPr>
          </a:p>
          <a:p>
            <a:pPr marL="198120" marR="5715" indent="-185420" algn="just">
              <a:lnSpc>
                <a:spcPct val="100000"/>
              </a:lnSpc>
              <a:spcBef>
                <a:spcPts val="495"/>
              </a:spcBef>
              <a:buClr>
                <a:srgbClr val="A50021"/>
              </a:buClr>
              <a:buFont typeface="Microsoft Sans Serif"/>
              <a:buChar char="▪"/>
              <a:tabLst>
                <a:tab pos="198755" algn="l"/>
              </a:tabLst>
            </a:pPr>
            <a:r>
              <a:rPr sz="1400" b="1" spc="-5" dirty="0">
                <a:solidFill>
                  <a:srgbClr val="333300"/>
                </a:solidFill>
                <a:latin typeface="Comic Sans MS"/>
                <a:cs typeface="Comic Sans MS"/>
              </a:rPr>
              <a:t>Kısaca, motivasyon artırmada en önemli etken, ders çalışmaya yönelik düşüncelerinizi  olumsuzdan olumluya doğru değiştirmeniz</a:t>
            </a:r>
            <a:r>
              <a:rPr sz="1400" b="1" spc="90" dirty="0">
                <a:solidFill>
                  <a:srgbClr val="333300"/>
                </a:solidFill>
                <a:latin typeface="Comic Sans MS"/>
                <a:cs typeface="Comic Sans MS"/>
              </a:rPr>
              <a:t> </a:t>
            </a:r>
            <a:r>
              <a:rPr sz="1400" b="1" spc="-5" dirty="0">
                <a:solidFill>
                  <a:srgbClr val="333300"/>
                </a:solidFill>
                <a:latin typeface="Comic Sans MS"/>
                <a:cs typeface="Comic Sans MS"/>
              </a:rPr>
              <a:t>olacaktır.</a:t>
            </a:r>
            <a:endParaRPr sz="1400">
              <a:latin typeface="Comic Sans MS"/>
              <a:cs typeface="Comic Sans MS"/>
            </a:endParaRPr>
          </a:p>
          <a:p>
            <a:pPr marL="198120" marR="5080" indent="-185420" algn="just">
              <a:lnSpc>
                <a:spcPct val="100000"/>
              </a:lnSpc>
              <a:spcBef>
                <a:spcPts val="490"/>
              </a:spcBef>
              <a:buClr>
                <a:srgbClr val="A50021"/>
              </a:buClr>
              <a:buFont typeface="Microsoft Sans Serif"/>
              <a:buChar char="▪"/>
              <a:tabLst>
                <a:tab pos="198755" algn="l"/>
              </a:tabLst>
            </a:pPr>
            <a:r>
              <a:rPr sz="1400" b="1" spc="-5" dirty="0">
                <a:solidFill>
                  <a:srgbClr val="333300"/>
                </a:solidFill>
                <a:latin typeface="Comic Sans MS"/>
                <a:cs typeface="Comic Sans MS"/>
              </a:rPr>
              <a:t>Her </a:t>
            </a:r>
            <a:r>
              <a:rPr sz="1400" b="1" dirty="0">
                <a:solidFill>
                  <a:srgbClr val="333300"/>
                </a:solidFill>
                <a:latin typeface="Comic Sans MS"/>
                <a:cs typeface="Comic Sans MS"/>
              </a:rPr>
              <a:t>şeye </a:t>
            </a:r>
            <a:r>
              <a:rPr sz="1400" b="1" spc="-5" dirty="0">
                <a:solidFill>
                  <a:srgbClr val="333300"/>
                </a:solidFill>
                <a:latin typeface="Comic Sans MS"/>
                <a:cs typeface="Comic Sans MS"/>
              </a:rPr>
              <a:t>rağmen öğrenmeye karşı tutumunuzu olumlu yönde geliştirmekte  zorlanıyorsanız, </a:t>
            </a:r>
            <a:r>
              <a:rPr sz="1400" b="1" dirty="0">
                <a:solidFill>
                  <a:srgbClr val="333300"/>
                </a:solidFill>
                <a:latin typeface="Comic Sans MS"/>
                <a:cs typeface="Comic Sans MS"/>
              </a:rPr>
              <a:t>öğretmenlerinizden, </a:t>
            </a:r>
            <a:r>
              <a:rPr sz="1400" b="1" spc="-5" dirty="0">
                <a:solidFill>
                  <a:srgbClr val="333300"/>
                </a:solidFill>
                <a:latin typeface="Comic Sans MS"/>
                <a:cs typeface="Comic Sans MS"/>
              </a:rPr>
              <a:t>okul rehber öğretmen/psikolojik danışmanından ve  ailenizden yardım isteyebilirsiniz. Sizin çabanız, başkalarından alacağınız bu yardımla  birleşince başarınızı artırmamanız için bir neden</a:t>
            </a:r>
            <a:r>
              <a:rPr sz="1400" b="1" spc="55" dirty="0">
                <a:solidFill>
                  <a:srgbClr val="333300"/>
                </a:solidFill>
                <a:latin typeface="Comic Sans MS"/>
                <a:cs typeface="Comic Sans MS"/>
              </a:rPr>
              <a:t> </a:t>
            </a:r>
            <a:r>
              <a:rPr sz="1400" b="1" spc="-5" dirty="0">
                <a:solidFill>
                  <a:srgbClr val="333300"/>
                </a:solidFill>
                <a:latin typeface="Comic Sans MS"/>
                <a:cs typeface="Comic Sans MS"/>
              </a:rPr>
              <a:t>kalmaz</a:t>
            </a:r>
            <a:r>
              <a:rPr sz="1500" b="1" spc="-5" dirty="0">
                <a:solidFill>
                  <a:srgbClr val="333300"/>
                </a:solidFill>
                <a:latin typeface="Comic Sans MS"/>
                <a:cs typeface="Comic Sans MS"/>
              </a:rPr>
              <a:t>.</a:t>
            </a:r>
            <a:endParaRPr sz="1500">
              <a:latin typeface="Comic Sans MS"/>
              <a:cs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702427" y="514095"/>
            <a:ext cx="2655570" cy="781050"/>
          </a:xfrm>
          <a:prstGeom prst="rect">
            <a:avLst/>
          </a:prstGeom>
          <a:ln w="50800">
            <a:solidFill>
              <a:srgbClr val="800101"/>
            </a:solidFill>
          </a:ln>
        </p:spPr>
        <p:txBody>
          <a:bodyPr vert="horz" wrap="square" lIns="0" tIns="36830" rIns="0" bIns="0" rtlCol="0">
            <a:spAutoFit/>
          </a:bodyPr>
          <a:lstStyle/>
          <a:p>
            <a:pPr marL="91440" marR="171450">
              <a:lnSpc>
                <a:spcPct val="100000"/>
              </a:lnSpc>
              <a:spcBef>
                <a:spcPts val="290"/>
              </a:spcBef>
            </a:pPr>
            <a:r>
              <a:rPr sz="1400" b="1" spc="-5" dirty="0">
                <a:solidFill>
                  <a:srgbClr val="00264C"/>
                </a:solidFill>
                <a:latin typeface="Comic Sans MS"/>
                <a:cs typeface="Comic Sans MS"/>
              </a:rPr>
              <a:t>“</a:t>
            </a:r>
            <a:r>
              <a:rPr sz="1400" b="1" spc="-5" dirty="0">
                <a:solidFill>
                  <a:srgbClr val="333300"/>
                </a:solidFill>
                <a:latin typeface="Comic Sans MS"/>
                <a:cs typeface="Comic Sans MS"/>
              </a:rPr>
              <a:t>Yaşamımız, düşüncelerimiz  onu nasıl kılıyorsa</a:t>
            </a:r>
            <a:r>
              <a:rPr sz="1400" b="1" spc="5" dirty="0">
                <a:solidFill>
                  <a:srgbClr val="333300"/>
                </a:solidFill>
                <a:latin typeface="Comic Sans MS"/>
                <a:cs typeface="Comic Sans MS"/>
              </a:rPr>
              <a:t> </a:t>
            </a:r>
            <a:r>
              <a:rPr sz="1400" b="1" spc="-5" dirty="0">
                <a:solidFill>
                  <a:srgbClr val="333300"/>
                </a:solidFill>
                <a:latin typeface="Comic Sans MS"/>
                <a:cs typeface="Comic Sans MS"/>
              </a:rPr>
              <a:t>öyledir.”</a:t>
            </a:r>
            <a:endParaRPr sz="1400">
              <a:latin typeface="Comic Sans MS"/>
              <a:cs typeface="Comic Sans MS"/>
            </a:endParaRPr>
          </a:p>
          <a:p>
            <a:pPr marL="1136650">
              <a:lnSpc>
                <a:spcPts val="1675"/>
              </a:lnSpc>
            </a:pPr>
            <a:r>
              <a:rPr sz="1400" b="1" spc="-5" dirty="0">
                <a:solidFill>
                  <a:srgbClr val="333300"/>
                </a:solidFill>
                <a:latin typeface="Comic Sans MS"/>
                <a:cs typeface="Comic Sans MS"/>
              </a:rPr>
              <a:t>Marcus</a:t>
            </a:r>
            <a:r>
              <a:rPr sz="1400" b="1" spc="-55" dirty="0">
                <a:solidFill>
                  <a:srgbClr val="333300"/>
                </a:solidFill>
                <a:latin typeface="Comic Sans MS"/>
                <a:cs typeface="Comic Sans MS"/>
              </a:rPr>
              <a:t> </a:t>
            </a:r>
            <a:r>
              <a:rPr sz="1400" b="1" spc="-5" dirty="0">
                <a:solidFill>
                  <a:srgbClr val="333300"/>
                </a:solidFill>
                <a:latin typeface="Comic Sans MS"/>
                <a:cs typeface="Comic Sans MS"/>
              </a:rPr>
              <a:t>Aurelius</a:t>
            </a:r>
            <a:endParaRPr sz="1400">
              <a:latin typeface="Comic Sans MS"/>
              <a:cs typeface="Comic Sans MS"/>
            </a:endParaRPr>
          </a:p>
        </p:txBody>
      </p:sp>
      <p:sp>
        <p:nvSpPr>
          <p:cNvPr id="3" name="object 3"/>
          <p:cNvSpPr txBox="1">
            <a:spLocks noGrp="1"/>
          </p:cNvSpPr>
          <p:nvPr>
            <p:ph type="title"/>
          </p:nvPr>
        </p:nvSpPr>
        <p:spPr>
          <a:xfrm>
            <a:off x="1286128" y="239778"/>
            <a:ext cx="3769360" cy="1111885"/>
          </a:xfrm>
          <a:prstGeom prst="rect">
            <a:avLst/>
          </a:prstGeom>
        </p:spPr>
        <p:txBody>
          <a:bodyPr vert="horz" wrap="square" lIns="0" tIns="0" rIns="0" bIns="0" rtlCol="0">
            <a:spAutoFit/>
          </a:bodyPr>
          <a:lstStyle/>
          <a:p>
            <a:pPr marL="12700" marR="5080">
              <a:lnSpc>
                <a:spcPct val="100000"/>
              </a:lnSpc>
            </a:pPr>
            <a:r>
              <a:rPr spc="-5" dirty="0"/>
              <a:t>OLUMSUZ</a:t>
            </a:r>
            <a:r>
              <a:rPr spc="-45" dirty="0"/>
              <a:t> </a:t>
            </a:r>
            <a:r>
              <a:rPr spc="-5" dirty="0"/>
              <a:t>DÜŞÜNCELER  ÖĞRENCİYİ</a:t>
            </a:r>
          </a:p>
          <a:p>
            <a:pPr marL="12700">
              <a:lnSpc>
                <a:spcPts val="2875"/>
              </a:lnSpc>
            </a:pPr>
            <a:r>
              <a:rPr spc="-5" dirty="0"/>
              <a:t>BİTKİN</a:t>
            </a:r>
            <a:r>
              <a:rPr spc="-80" dirty="0"/>
              <a:t> </a:t>
            </a:r>
            <a:r>
              <a:rPr spc="-5" dirty="0"/>
              <a:t>DÜŞÜRÜR</a:t>
            </a:r>
          </a:p>
        </p:txBody>
      </p:sp>
      <p:sp>
        <p:nvSpPr>
          <p:cNvPr id="4" name="object 4"/>
          <p:cNvSpPr txBox="1"/>
          <p:nvPr/>
        </p:nvSpPr>
        <p:spPr>
          <a:xfrm>
            <a:off x="676541" y="2377947"/>
            <a:ext cx="2639695" cy="3035935"/>
          </a:xfrm>
          <a:prstGeom prst="rect">
            <a:avLst/>
          </a:prstGeom>
        </p:spPr>
        <p:txBody>
          <a:bodyPr vert="horz" wrap="square" lIns="0" tIns="0" rIns="0" bIns="0" rtlCol="0">
            <a:spAutoFit/>
          </a:bodyPr>
          <a:lstStyle/>
          <a:p>
            <a:pPr marL="12700">
              <a:lnSpc>
                <a:spcPct val="100000"/>
              </a:lnSpc>
            </a:pPr>
            <a:r>
              <a:rPr sz="1800" b="1" spc="-5" dirty="0">
                <a:solidFill>
                  <a:srgbClr val="A50021"/>
                </a:solidFill>
                <a:latin typeface="Comic Sans MS"/>
                <a:cs typeface="Comic Sans MS"/>
              </a:rPr>
              <a:t>Kendimize ne</a:t>
            </a:r>
            <a:r>
              <a:rPr sz="1800" b="1" spc="-100" dirty="0">
                <a:solidFill>
                  <a:srgbClr val="A50021"/>
                </a:solidFill>
                <a:latin typeface="Comic Sans MS"/>
                <a:cs typeface="Comic Sans MS"/>
              </a:rPr>
              <a:t> </a:t>
            </a:r>
            <a:r>
              <a:rPr sz="1800" b="1" spc="-5" dirty="0">
                <a:solidFill>
                  <a:srgbClr val="A50021"/>
                </a:solidFill>
                <a:latin typeface="Comic Sans MS"/>
                <a:cs typeface="Comic Sans MS"/>
              </a:rPr>
              <a:t>diyoruz?</a:t>
            </a:r>
            <a:endParaRPr sz="1800">
              <a:latin typeface="Comic Sans MS"/>
              <a:cs typeface="Comic Sans MS"/>
            </a:endParaRPr>
          </a:p>
          <a:p>
            <a:pPr>
              <a:lnSpc>
                <a:spcPct val="100000"/>
              </a:lnSpc>
              <a:spcBef>
                <a:spcPts val="35"/>
              </a:spcBef>
            </a:pPr>
            <a:endParaRPr sz="1850">
              <a:latin typeface="Times New Roman"/>
              <a:cs typeface="Times New Roman"/>
            </a:endParaRPr>
          </a:p>
          <a:p>
            <a:pPr marL="12700" marR="5080">
              <a:lnSpc>
                <a:spcPct val="100000"/>
              </a:lnSpc>
            </a:pPr>
            <a:r>
              <a:rPr sz="1800" dirty="0">
                <a:solidFill>
                  <a:srgbClr val="333300"/>
                </a:solidFill>
                <a:latin typeface="Comic Sans MS"/>
                <a:cs typeface="Comic Sans MS"/>
              </a:rPr>
              <a:t>“Ama </a:t>
            </a:r>
            <a:r>
              <a:rPr sz="1800" spc="-5" dirty="0">
                <a:solidFill>
                  <a:srgbClr val="333300"/>
                </a:solidFill>
                <a:latin typeface="Comic Sans MS"/>
                <a:cs typeface="Comic Sans MS"/>
              </a:rPr>
              <a:t>ben şanslıydım,  bunu herkes</a:t>
            </a:r>
            <a:r>
              <a:rPr sz="1800" spc="-80" dirty="0">
                <a:solidFill>
                  <a:srgbClr val="333300"/>
                </a:solidFill>
                <a:latin typeface="Comic Sans MS"/>
                <a:cs typeface="Comic Sans MS"/>
              </a:rPr>
              <a:t> </a:t>
            </a:r>
            <a:r>
              <a:rPr sz="1800" dirty="0">
                <a:solidFill>
                  <a:srgbClr val="333300"/>
                </a:solidFill>
                <a:latin typeface="Comic Sans MS"/>
                <a:cs typeface="Comic Sans MS"/>
              </a:rPr>
              <a:t>yapabilirdi.”</a:t>
            </a:r>
            <a:endParaRPr sz="1800">
              <a:latin typeface="Comic Sans MS"/>
              <a:cs typeface="Comic Sans MS"/>
            </a:endParaRPr>
          </a:p>
          <a:p>
            <a:pPr marL="12700" marR="175260" indent="-635">
              <a:lnSpc>
                <a:spcPct val="200300"/>
              </a:lnSpc>
            </a:pPr>
            <a:r>
              <a:rPr sz="1800" dirty="0">
                <a:solidFill>
                  <a:srgbClr val="333300"/>
                </a:solidFill>
                <a:latin typeface="Comic Sans MS"/>
                <a:cs typeface="Comic Sans MS"/>
              </a:rPr>
              <a:t>“Hepsi </a:t>
            </a:r>
            <a:r>
              <a:rPr sz="1800" spc="-5" dirty="0">
                <a:solidFill>
                  <a:srgbClr val="333300"/>
                </a:solidFill>
                <a:latin typeface="Comic Sans MS"/>
                <a:cs typeface="Comic Sans MS"/>
              </a:rPr>
              <a:t>benim</a:t>
            </a:r>
            <a:r>
              <a:rPr sz="1800" spc="-80" dirty="0">
                <a:solidFill>
                  <a:srgbClr val="333300"/>
                </a:solidFill>
                <a:latin typeface="Comic Sans MS"/>
                <a:cs typeface="Comic Sans MS"/>
              </a:rPr>
              <a:t> </a:t>
            </a:r>
            <a:r>
              <a:rPr sz="1800" spc="-5" dirty="0">
                <a:solidFill>
                  <a:srgbClr val="333300"/>
                </a:solidFill>
                <a:latin typeface="Comic Sans MS"/>
                <a:cs typeface="Comic Sans MS"/>
              </a:rPr>
              <a:t>hatamdı.”  </a:t>
            </a:r>
            <a:r>
              <a:rPr sz="1800" dirty="0">
                <a:solidFill>
                  <a:srgbClr val="333300"/>
                </a:solidFill>
                <a:latin typeface="Comic Sans MS"/>
                <a:cs typeface="Comic Sans MS"/>
              </a:rPr>
              <a:t>“Bir </a:t>
            </a:r>
            <a:r>
              <a:rPr sz="1800" spc="-5" dirty="0">
                <a:solidFill>
                  <a:srgbClr val="333300"/>
                </a:solidFill>
                <a:latin typeface="Comic Sans MS"/>
                <a:cs typeface="Comic Sans MS"/>
              </a:rPr>
              <a:t>işe yaramıyorum.</a:t>
            </a:r>
            <a:r>
              <a:rPr sz="1800" spc="-40" dirty="0">
                <a:solidFill>
                  <a:srgbClr val="333300"/>
                </a:solidFill>
                <a:latin typeface="Comic Sans MS"/>
                <a:cs typeface="Comic Sans MS"/>
              </a:rPr>
              <a:t> </a:t>
            </a:r>
            <a:r>
              <a:rPr sz="1800" dirty="0">
                <a:solidFill>
                  <a:srgbClr val="333300"/>
                </a:solidFill>
                <a:latin typeface="Comic Sans MS"/>
                <a:cs typeface="Comic Sans MS"/>
              </a:rPr>
              <a:t>”</a:t>
            </a:r>
            <a:endParaRPr sz="1800">
              <a:latin typeface="Comic Sans MS"/>
              <a:cs typeface="Comic Sans MS"/>
            </a:endParaRPr>
          </a:p>
          <a:p>
            <a:pPr>
              <a:lnSpc>
                <a:spcPct val="100000"/>
              </a:lnSpc>
              <a:spcBef>
                <a:spcPts val="35"/>
              </a:spcBef>
            </a:pPr>
            <a:endParaRPr sz="1850">
              <a:latin typeface="Times New Roman"/>
              <a:cs typeface="Times New Roman"/>
            </a:endParaRPr>
          </a:p>
          <a:p>
            <a:pPr marL="12700" marR="452120">
              <a:lnSpc>
                <a:spcPct val="100000"/>
              </a:lnSpc>
            </a:pPr>
            <a:r>
              <a:rPr sz="1800" dirty="0">
                <a:solidFill>
                  <a:srgbClr val="333300"/>
                </a:solidFill>
                <a:latin typeface="Comic Sans MS"/>
                <a:cs typeface="Comic Sans MS"/>
              </a:rPr>
              <a:t>“Bu </a:t>
            </a:r>
            <a:r>
              <a:rPr sz="1800" spc="-5" dirty="0">
                <a:solidFill>
                  <a:srgbClr val="333300"/>
                </a:solidFill>
                <a:latin typeface="Comic Sans MS"/>
                <a:cs typeface="Comic Sans MS"/>
              </a:rPr>
              <a:t>sınav bir</a:t>
            </a:r>
            <a:r>
              <a:rPr sz="1800" spc="-70" dirty="0">
                <a:solidFill>
                  <a:srgbClr val="333300"/>
                </a:solidFill>
                <a:latin typeface="Comic Sans MS"/>
                <a:cs typeface="Comic Sans MS"/>
              </a:rPr>
              <a:t> </a:t>
            </a:r>
            <a:r>
              <a:rPr sz="1800" spc="-5" dirty="0">
                <a:solidFill>
                  <a:srgbClr val="333300"/>
                </a:solidFill>
                <a:latin typeface="Comic Sans MS"/>
                <a:cs typeface="Comic Sans MS"/>
              </a:rPr>
              <a:t>felaket  </a:t>
            </a:r>
            <a:r>
              <a:rPr sz="1800" dirty="0">
                <a:solidFill>
                  <a:srgbClr val="333300"/>
                </a:solidFill>
                <a:latin typeface="Comic Sans MS"/>
                <a:cs typeface="Comic Sans MS"/>
              </a:rPr>
              <a:t>olacak.”</a:t>
            </a:r>
            <a:endParaRPr sz="1800">
              <a:latin typeface="Comic Sans MS"/>
              <a:cs typeface="Comic Sans MS"/>
            </a:endParaRPr>
          </a:p>
        </p:txBody>
      </p:sp>
      <p:sp>
        <p:nvSpPr>
          <p:cNvPr id="5" name="object 5"/>
          <p:cNvSpPr txBox="1"/>
          <p:nvPr/>
        </p:nvSpPr>
        <p:spPr>
          <a:xfrm>
            <a:off x="5247703" y="2377947"/>
            <a:ext cx="2811780" cy="3035935"/>
          </a:xfrm>
          <a:prstGeom prst="rect">
            <a:avLst/>
          </a:prstGeom>
        </p:spPr>
        <p:txBody>
          <a:bodyPr vert="horz" wrap="square" lIns="0" tIns="0" rIns="0" bIns="0" rtlCol="0">
            <a:spAutoFit/>
          </a:bodyPr>
          <a:lstStyle/>
          <a:p>
            <a:pPr marL="12700">
              <a:lnSpc>
                <a:spcPct val="100000"/>
              </a:lnSpc>
            </a:pPr>
            <a:r>
              <a:rPr sz="1800" b="1" spc="-5" dirty="0">
                <a:solidFill>
                  <a:srgbClr val="A50021"/>
                </a:solidFill>
                <a:latin typeface="Comic Sans MS"/>
                <a:cs typeface="Comic Sans MS"/>
              </a:rPr>
              <a:t>Ne</a:t>
            </a:r>
            <a:r>
              <a:rPr sz="1800" b="1" spc="-70" dirty="0">
                <a:solidFill>
                  <a:srgbClr val="A50021"/>
                </a:solidFill>
                <a:latin typeface="Comic Sans MS"/>
                <a:cs typeface="Comic Sans MS"/>
              </a:rPr>
              <a:t> </a:t>
            </a:r>
            <a:r>
              <a:rPr sz="1800" b="1" spc="-5" dirty="0">
                <a:solidFill>
                  <a:srgbClr val="A50021"/>
                </a:solidFill>
                <a:latin typeface="Comic Sans MS"/>
                <a:cs typeface="Comic Sans MS"/>
              </a:rPr>
              <a:t>yapıyoruz?</a:t>
            </a:r>
            <a:endParaRPr sz="1800">
              <a:latin typeface="Comic Sans MS"/>
              <a:cs typeface="Comic Sans MS"/>
            </a:endParaRPr>
          </a:p>
          <a:p>
            <a:pPr>
              <a:lnSpc>
                <a:spcPct val="100000"/>
              </a:lnSpc>
              <a:spcBef>
                <a:spcPts val="30"/>
              </a:spcBef>
            </a:pPr>
            <a:endParaRPr sz="1850">
              <a:latin typeface="Times New Roman"/>
              <a:cs typeface="Times New Roman"/>
            </a:endParaRPr>
          </a:p>
          <a:p>
            <a:pPr marL="12700" marR="5080" indent="-635">
              <a:lnSpc>
                <a:spcPct val="200300"/>
              </a:lnSpc>
            </a:pPr>
            <a:r>
              <a:rPr sz="1800" spc="-5" dirty="0">
                <a:solidFill>
                  <a:srgbClr val="333300"/>
                </a:solidFill>
                <a:latin typeface="Comic Sans MS"/>
                <a:cs typeface="Comic Sans MS"/>
              </a:rPr>
              <a:t>Başarının değerini azaltma  Kişiselleştirme  Genelleştirme</a:t>
            </a:r>
            <a:endParaRPr sz="1800">
              <a:latin typeface="Comic Sans MS"/>
              <a:cs typeface="Comic Sans MS"/>
            </a:endParaRPr>
          </a:p>
          <a:p>
            <a:pPr>
              <a:lnSpc>
                <a:spcPct val="100000"/>
              </a:lnSpc>
            </a:pPr>
            <a:endParaRPr sz="1800">
              <a:latin typeface="Times New Roman"/>
              <a:cs typeface="Times New Roman"/>
            </a:endParaRPr>
          </a:p>
          <a:p>
            <a:pPr>
              <a:lnSpc>
                <a:spcPct val="100000"/>
              </a:lnSpc>
              <a:spcBef>
                <a:spcPts val="10"/>
              </a:spcBef>
            </a:pPr>
            <a:endParaRPr sz="1950">
              <a:latin typeface="Times New Roman"/>
              <a:cs typeface="Times New Roman"/>
            </a:endParaRPr>
          </a:p>
          <a:p>
            <a:pPr marL="13335">
              <a:lnSpc>
                <a:spcPct val="100000"/>
              </a:lnSpc>
            </a:pPr>
            <a:r>
              <a:rPr sz="1800" spc="-5" dirty="0">
                <a:solidFill>
                  <a:srgbClr val="333300"/>
                </a:solidFill>
                <a:latin typeface="Comic Sans MS"/>
                <a:cs typeface="Comic Sans MS"/>
              </a:rPr>
              <a:t>Abartma</a:t>
            </a:r>
            <a:endParaRPr sz="1800">
              <a:latin typeface="Comic Sans MS"/>
              <a:cs typeface="Comic Sans MS"/>
            </a:endParaRPr>
          </a:p>
        </p:txBody>
      </p:sp>
      <p:sp>
        <p:nvSpPr>
          <p:cNvPr id="6" name="object 6"/>
          <p:cNvSpPr/>
          <p:nvPr/>
        </p:nvSpPr>
        <p:spPr>
          <a:xfrm>
            <a:off x="3416439" y="3367023"/>
            <a:ext cx="1524000" cy="85725"/>
          </a:xfrm>
          <a:custGeom>
            <a:avLst/>
            <a:gdLst/>
            <a:ahLst/>
            <a:cxnLst/>
            <a:rect l="l" t="t" r="r" b="b"/>
            <a:pathLst>
              <a:path w="1524000" h="85725">
                <a:moveTo>
                  <a:pt x="1452372" y="57150"/>
                </a:moveTo>
                <a:lnTo>
                  <a:pt x="1452372" y="28194"/>
                </a:lnTo>
                <a:lnTo>
                  <a:pt x="0" y="28194"/>
                </a:lnTo>
                <a:lnTo>
                  <a:pt x="0" y="57150"/>
                </a:lnTo>
                <a:lnTo>
                  <a:pt x="1452372" y="57150"/>
                </a:lnTo>
                <a:close/>
              </a:path>
              <a:path w="1524000" h="85725">
                <a:moveTo>
                  <a:pt x="1524000" y="42672"/>
                </a:moveTo>
                <a:lnTo>
                  <a:pt x="1437893" y="0"/>
                </a:lnTo>
                <a:lnTo>
                  <a:pt x="1437893" y="28194"/>
                </a:lnTo>
                <a:lnTo>
                  <a:pt x="1452372" y="28194"/>
                </a:lnTo>
                <a:lnTo>
                  <a:pt x="1452372" y="78169"/>
                </a:lnTo>
                <a:lnTo>
                  <a:pt x="1524000" y="42672"/>
                </a:lnTo>
                <a:close/>
              </a:path>
              <a:path w="1524000" h="85725">
                <a:moveTo>
                  <a:pt x="1452372" y="78169"/>
                </a:moveTo>
                <a:lnTo>
                  <a:pt x="1452372" y="57150"/>
                </a:lnTo>
                <a:lnTo>
                  <a:pt x="1437893" y="57150"/>
                </a:lnTo>
                <a:lnTo>
                  <a:pt x="1437893" y="85343"/>
                </a:lnTo>
                <a:lnTo>
                  <a:pt x="1452372" y="78169"/>
                </a:lnTo>
                <a:close/>
              </a:path>
            </a:pathLst>
          </a:custGeom>
          <a:solidFill>
            <a:srgbClr val="A50122"/>
          </a:solidFill>
        </p:spPr>
        <p:txBody>
          <a:bodyPr wrap="square" lIns="0" tIns="0" rIns="0" bIns="0" rtlCol="0"/>
          <a:lstStyle/>
          <a:p>
            <a:endParaRPr/>
          </a:p>
        </p:txBody>
      </p:sp>
      <p:sp>
        <p:nvSpPr>
          <p:cNvPr id="7" name="object 7"/>
          <p:cNvSpPr/>
          <p:nvPr/>
        </p:nvSpPr>
        <p:spPr>
          <a:xfrm>
            <a:off x="3416439" y="3900423"/>
            <a:ext cx="1524000" cy="85725"/>
          </a:xfrm>
          <a:custGeom>
            <a:avLst/>
            <a:gdLst/>
            <a:ahLst/>
            <a:cxnLst/>
            <a:rect l="l" t="t" r="r" b="b"/>
            <a:pathLst>
              <a:path w="1524000" h="85725">
                <a:moveTo>
                  <a:pt x="1452372" y="57150"/>
                </a:moveTo>
                <a:lnTo>
                  <a:pt x="1452372" y="28194"/>
                </a:lnTo>
                <a:lnTo>
                  <a:pt x="0" y="28194"/>
                </a:lnTo>
                <a:lnTo>
                  <a:pt x="0" y="57150"/>
                </a:lnTo>
                <a:lnTo>
                  <a:pt x="1452372" y="57150"/>
                </a:lnTo>
                <a:close/>
              </a:path>
              <a:path w="1524000" h="85725">
                <a:moveTo>
                  <a:pt x="1524000" y="42672"/>
                </a:moveTo>
                <a:lnTo>
                  <a:pt x="1437893" y="0"/>
                </a:lnTo>
                <a:lnTo>
                  <a:pt x="1437893" y="28194"/>
                </a:lnTo>
                <a:lnTo>
                  <a:pt x="1452372" y="28194"/>
                </a:lnTo>
                <a:lnTo>
                  <a:pt x="1452372" y="78169"/>
                </a:lnTo>
                <a:lnTo>
                  <a:pt x="1524000" y="42672"/>
                </a:lnTo>
                <a:close/>
              </a:path>
              <a:path w="1524000" h="85725">
                <a:moveTo>
                  <a:pt x="1452372" y="78169"/>
                </a:moveTo>
                <a:lnTo>
                  <a:pt x="1452372" y="57150"/>
                </a:lnTo>
                <a:lnTo>
                  <a:pt x="1437893" y="57150"/>
                </a:lnTo>
                <a:lnTo>
                  <a:pt x="1437893" y="85343"/>
                </a:lnTo>
                <a:lnTo>
                  <a:pt x="1452372" y="78169"/>
                </a:lnTo>
                <a:close/>
              </a:path>
            </a:pathLst>
          </a:custGeom>
          <a:solidFill>
            <a:srgbClr val="A50122"/>
          </a:solidFill>
        </p:spPr>
        <p:txBody>
          <a:bodyPr wrap="square" lIns="0" tIns="0" rIns="0" bIns="0" rtlCol="0"/>
          <a:lstStyle/>
          <a:p>
            <a:endParaRPr/>
          </a:p>
        </p:txBody>
      </p:sp>
      <p:sp>
        <p:nvSpPr>
          <p:cNvPr id="8" name="object 8"/>
          <p:cNvSpPr/>
          <p:nvPr/>
        </p:nvSpPr>
        <p:spPr>
          <a:xfrm>
            <a:off x="3416439" y="4433823"/>
            <a:ext cx="1524000" cy="85725"/>
          </a:xfrm>
          <a:custGeom>
            <a:avLst/>
            <a:gdLst/>
            <a:ahLst/>
            <a:cxnLst/>
            <a:rect l="l" t="t" r="r" b="b"/>
            <a:pathLst>
              <a:path w="1524000" h="85725">
                <a:moveTo>
                  <a:pt x="1452372" y="57150"/>
                </a:moveTo>
                <a:lnTo>
                  <a:pt x="1452372" y="28194"/>
                </a:lnTo>
                <a:lnTo>
                  <a:pt x="0" y="28194"/>
                </a:lnTo>
                <a:lnTo>
                  <a:pt x="0" y="57150"/>
                </a:lnTo>
                <a:lnTo>
                  <a:pt x="1452372" y="57150"/>
                </a:lnTo>
                <a:close/>
              </a:path>
              <a:path w="1524000" h="85725">
                <a:moveTo>
                  <a:pt x="1524000" y="42672"/>
                </a:moveTo>
                <a:lnTo>
                  <a:pt x="1437893" y="0"/>
                </a:lnTo>
                <a:lnTo>
                  <a:pt x="1437893" y="28194"/>
                </a:lnTo>
                <a:lnTo>
                  <a:pt x="1452372" y="28194"/>
                </a:lnTo>
                <a:lnTo>
                  <a:pt x="1452372" y="78169"/>
                </a:lnTo>
                <a:lnTo>
                  <a:pt x="1524000" y="42672"/>
                </a:lnTo>
                <a:close/>
              </a:path>
              <a:path w="1524000" h="85725">
                <a:moveTo>
                  <a:pt x="1452372" y="78169"/>
                </a:moveTo>
                <a:lnTo>
                  <a:pt x="1452372" y="57150"/>
                </a:lnTo>
                <a:lnTo>
                  <a:pt x="1437893" y="57150"/>
                </a:lnTo>
                <a:lnTo>
                  <a:pt x="1437893" y="85343"/>
                </a:lnTo>
                <a:lnTo>
                  <a:pt x="1452372" y="78169"/>
                </a:lnTo>
                <a:close/>
              </a:path>
            </a:pathLst>
          </a:custGeom>
          <a:solidFill>
            <a:srgbClr val="A50122"/>
          </a:solidFill>
        </p:spPr>
        <p:txBody>
          <a:bodyPr wrap="square" lIns="0" tIns="0" rIns="0" bIns="0" rtlCol="0"/>
          <a:lstStyle/>
          <a:p>
            <a:endParaRPr/>
          </a:p>
        </p:txBody>
      </p:sp>
      <p:sp>
        <p:nvSpPr>
          <p:cNvPr id="9" name="object 9"/>
          <p:cNvSpPr/>
          <p:nvPr/>
        </p:nvSpPr>
        <p:spPr>
          <a:xfrm>
            <a:off x="3416439" y="5272023"/>
            <a:ext cx="1524000" cy="85725"/>
          </a:xfrm>
          <a:custGeom>
            <a:avLst/>
            <a:gdLst/>
            <a:ahLst/>
            <a:cxnLst/>
            <a:rect l="l" t="t" r="r" b="b"/>
            <a:pathLst>
              <a:path w="1524000" h="85725">
                <a:moveTo>
                  <a:pt x="1452372" y="57150"/>
                </a:moveTo>
                <a:lnTo>
                  <a:pt x="1452372" y="28194"/>
                </a:lnTo>
                <a:lnTo>
                  <a:pt x="0" y="28194"/>
                </a:lnTo>
                <a:lnTo>
                  <a:pt x="0" y="57150"/>
                </a:lnTo>
                <a:lnTo>
                  <a:pt x="1452372" y="57150"/>
                </a:lnTo>
                <a:close/>
              </a:path>
              <a:path w="1524000" h="85725">
                <a:moveTo>
                  <a:pt x="1524000" y="42672"/>
                </a:moveTo>
                <a:lnTo>
                  <a:pt x="1437893" y="0"/>
                </a:lnTo>
                <a:lnTo>
                  <a:pt x="1437893" y="28194"/>
                </a:lnTo>
                <a:lnTo>
                  <a:pt x="1452372" y="28194"/>
                </a:lnTo>
                <a:lnTo>
                  <a:pt x="1452372" y="78169"/>
                </a:lnTo>
                <a:lnTo>
                  <a:pt x="1524000" y="42672"/>
                </a:lnTo>
                <a:close/>
              </a:path>
              <a:path w="1524000" h="85725">
                <a:moveTo>
                  <a:pt x="1452372" y="78169"/>
                </a:moveTo>
                <a:lnTo>
                  <a:pt x="1452372" y="57150"/>
                </a:lnTo>
                <a:lnTo>
                  <a:pt x="1437893" y="57150"/>
                </a:lnTo>
                <a:lnTo>
                  <a:pt x="1437893" y="85343"/>
                </a:lnTo>
                <a:lnTo>
                  <a:pt x="1452372" y="78169"/>
                </a:lnTo>
                <a:close/>
              </a:path>
            </a:pathLst>
          </a:custGeom>
          <a:solidFill>
            <a:srgbClr val="A50122"/>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1532</Words>
  <Application>Microsoft Office PowerPoint</Application>
  <PresentationFormat>Özel</PresentationFormat>
  <Paragraphs>281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Office Theme</vt:lpstr>
      <vt:lpstr>ETKİLİ ÖĞRENME YÖNTEMLERİ</vt:lpstr>
      <vt:lpstr>GİRİŞ</vt:lpstr>
      <vt:lpstr>ÖĞRENME</vt:lpstr>
      <vt:lpstr>NASIL ÖĞRENİYORUZ</vt:lpstr>
      <vt:lpstr>NASIL ÖĞRENİYORUZ--Devamı</vt:lpstr>
      <vt:lpstr>HAFIZA VE TEKRARLAMA</vt:lpstr>
      <vt:lpstr>MOTİVASYON ve ÇEŞİTLİ ÖĞRENME  TUTUMLARI</vt:lpstr>
      <vt:lpstr>ÖĞRENMEYE KARŞI OLUMSUZ  TUTUMLARINIZI NASIL  DEĞİŞTİREBİLİRSİNİZ?</vt:lpstr>
      <vt:lpstr>OLUMSUZ DÜŞÜNCELER  ÖĞRENCİYİ BİTKİN DÜŞÜRÜR</vt:lpstr>
      <vt:lpstr>OLUMLU DÜŞÜNCELER ÖĞRENCİNİN  MOTİVASYONUNU YÜKSELTİR</vt:lpstr>
      <vt:lpstr>OLUMSUZ BAKIŞLARI OLUMLUYA  ÇEVİRMEK MÜMKÜNDÜR</vt:lpstr>
      <vt:lpstr>BARDAĞIN YARISINI ÖNCE BOŞ  GÖRMEKTENSE DOLU GÖRMEK ÖĞRENCİNİN  KENDİNE OLAN GÜVENİNİ ARTIRIR</vt:lpstr>
      <vt:lpstr>NASIL DERS ÇALIŞMALI?</vt:lpstr>
      <vt:lpstr>ÇALIŞMA MEKANININ OLUŞTURULMASI</vt:lpstr>
      <vt:lpstr>DERS ÇALIŞMAYA UYGUN ÇALIŞMA  MEKANIN ÖZELLİKLERİ</vt:lpstr>
      <vt:lpstr>NEYİN NE ZAMAN ÇALIŞILACAĞININ  PLANLANMASI (PROGRAM YAPMAK)</vt:lpstr>
      <vt:lpstr>ÇALIŞMA PLANI HAZIRLAMADA ANA İLKELER</vt:lpstr>
      <vt:lpstr>ETKİLİ OKUMA</vt:lpstr>
      <vt:lpstr>ETKİLİ OKUMA BECERİLERİ</vt:lpstr>
      <vt:lpstr>ETKİLİ DİNLEME</vt:lpstr>
      <vt:lpstr>ETKİLİ NOT ALMA</vt:lpstr>
      <vt:lpstr>NOT ALIRKEN KULLANILAN KISALTMALARA  VE SEMBOLLERE ÖRNEKLER</vt:lpstr>
      <vt:lpstr>YAYGIN NOT ALMA SORUNLARI VE ÇÖZÜM  ÖNERİLERİ</vt:lpstr>
      <vt:lpstr>BAŞARILAR DİLERİZ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Başlığı Yok</dc:title>
  <dc:creator>Bilgi İşlem Daire Başkanlığı</dc:creator>
  <cp:lastModifiedBy>hp</cp:lastModifiedBy>
  <cp:revision>4</cp:revision>
  <dcterms:created xsi:type="dcterms:W3CDTF">2016-09-30T05:51:03Z</dcterms:created>
  <dcterms:modified xsi:type="dcterms:W3CDTF">2017-02-16T11:58:57Z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2006-04-11T00:00:00Z</vt:filetime>
  </property>
  <property fmtid="{D5CDD505-2E9C-101B-9397-08002B2CF9AE}" pid="3" name="Creator">
    <vt:lpwstr>Acrobat PDFMaker 6.0 for PowerPoint</vt:lpwstr>
  </property>
  <property fmtid="{D5CDD505-2E9C-101B-9397-08002B2CF9AE}" pid="4" name="LastSaved">
    <vt:filetime>2016-09-30T00:00:00Z</vt:filetime>
  </property>
</Properties>
</file>